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36" d="100"/>
          <a:sy n="136" d="100"/>
        </p:scale>
        <p:origin x="546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2"/>
            <a:ext cx="5365443" cy="205897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6855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0374" y="2447234"/>
            <a:ext cx="2641815" cy="12609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4" y="5243439"/>
            <a:ext cx="2029768" cy="154498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1"/>
            <a:ext cx="1971465" cy="30902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526" y="4874748"/>
            <a:ext cx="2041116" cy="18978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067" y="5505458"/>
            <a:ext cx="26310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075088" y="5505458"/>
            <a:ext cx="2615513" cy="11220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63" dirty="0"/>
              <a:t> </a:t>
            </a:r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776" y="2517951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35453" y="252324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427058"/>
            <a:ext cx="2640178" cy="146452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424" y="4047994"/>
            <a:ext cx="2640178" cy="129361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6947" y="3886691"/>
            <a:ext cx="2640178" cy="14500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0115" y="396670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366" y="5303593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237356" y="3988295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730122" y="670165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428715" y="5553815"/>
            <a:ext cx="444607" cy="248056"/>
            <a:chOff x="6424157" y="5072084"/>
            <a:chExt cx="444607" cy="248056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24157" y="5072469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434978" y="5072084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82546" y="241300"/>
            <a:ext cx="21240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Scrumdiddlyumptious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Years 3 &amp; 4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Autumn Term  1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Sept 2024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3629546" y="5033744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16357"/>
            <a:ext cx="5266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Historians</a:t>
            </a:r>
            <a:r>
              <a:rPr lang="en-US" sz="1000" dirty="0"/>
              <a:t>, we will be investigating the years from when the Romans left Britain up to the Norman Invasion of 1066 , including the invasions of the Anglo-Saxons and the Vikings.</a:t>
            </a:r>
          </a:p>
          <a:p>
            <a:r>
              <a:rPr lang="en-US" sz="1000" dirty="0"/>
              <a:t>As  </a:t>
            </a:r>
            <a:r>
              <a:rPr lang="en-US" sz="1000" b="1" dirty="0"/>
              <a:t>Scientists</a:t>
            </a:r>
            <a:r>
              <a:rPr lang="en-US" sz="1000" dirty="0"/>
              <a:t>, we will investigate food and the digestive system and sound. We will look at how sound is made, how it travels, pitch and volume.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create our own Invasion Map and we will learn about 4 and 6 digit grid references, natural features and manmade features found on an Ordanance Survey Map.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Design Technologists, </a:t>
            </a:r>
            <a:r>
              <a:rPr lang="en-US" sz="1000" dirty="0"/>
              <a:t>we will design and make a piece of material using the weaving technique of warp and weft.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347348" y="2620520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do Christians believe Jesus is? 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be learning and exploring the incarnation and Jesus as son of God.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look at various names for Jesus and explore the concept of Messiah .</a:t>
            </a:r>
          </a:p>
          <a:p>
            <a:endParaRPr 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099814" y="2548327"/>
            <a:ext cx="2441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Physical health and well-being</a:t>
            </a:r>
            <a:r>
              <a:rPr lang="en-US" sz="1000" b="1" dirty="0"/>
              <a:t>:</a:t>
            </a:r>
          </a:p>
          <a:p>
            <a:r>
              <a:rPr lang="en-US" sz="1000" dirty="0"/>
              <a:t>we will be looking at </a:t>
            </a:r>
            <a:r>
              <a:rPr lang="en-GB" sz="1000" dirty="0"/>
              <a:t>what is </a:t>
            </a:r>
          </a:p>
          <a:p>
            <a:r>
              <a:rPr lang="en-GB" sz="1000" dirty="0"/>
              <a:t>important to me? why people may </a:t>
            </a:r>
          </a:p>
          <a:p>
            <a:r>
              <a:rPr lang="en-GB" sz="1000" dirty="0"/>
              <a:t>eat or avoid certain foods -religious, moral, cultural or health reasons, and any other  factors.</a:t>
            </a:r>
          </a:p>
          <a:p>
            <a:r>
              <a:rPr lang="en-GB" sz="1000" dirty="0"/>
              <a:t>We will also learn about the importance of getting enough sleep.</a:t>
            </a:r>
            <a:endParaRPr 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46469" y="5732090"/>
            <a:ext cx="210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Events in school to support our SMSC development will include; RE day, Pupil Voice, Black History Month.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51544" y="2113185"/>
            <a:ext cx="19635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Children will be taught key aspects of the following: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Place Value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Addition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Subtraction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Times tables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</a:rPr>
              <a:t>How you can help at home: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Ensure your child completes their </a:t>
            </a:r>
            <a:r>
              <a:rPr lang="en-US" sz="1000" dirty="0" err="1">
                <a:solidFill>
                  <a:prstClr val="black"/>
                </a:solidFill>
              </a:rPr>
              <a:t>maths</a:t>
            </a:r>
            <a:r>
              <a:rPr lang="en-US" sz="1000" dirty="0">
                <a:solidFill>
                  <a:prstClr val="black"/>
                </a:solidFill>
              </a:rPr>
              <a:t> homework book weekly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</a:rPr>
              <a:t>Practise</a:t>
            </a:r>
            <a:r>
              <a:rPr lang="en-US" sz="1000" dirty="0">
                <a:solidFill>
                  <a:prstClr val="black"/>
                </a:solidFill>
              </a:rPr>
              <a:t> their times tables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22929" y="4220057"/>
            <a:ext cx="259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The Internet:</a:t>
            </a:r>
          </a:p>
          <a:p>
            <a:endParaRPr lang="en-US" sz="1000" dirty="0"/>
          </a:p>
          <a:p>
            <a:r>
              <a:rPr lang="en-US" sz="1000" dirty="0"/>
              <a:t>We</a:t>
            </a:r>
            <a:r>
              <a:rPr lang="en-US" sz="1000" b="1" dirty="0"/>
              <a:t> </a:t>
            </a:r>
            <a:r>
              <a:rPr lang="en-GB" sz="1000" dirty="0"/>
              <a:t>will learn that the World Wide Web is part of the internet, and be given opportunities to explore it. We will learn about sharing information and photos  on the internet.</a:t>
            </a:r>
            <a:endParaRPr lang="en-US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4403625" y="5629222"/>
            <a:ext cx="24403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Hockey &amp; athletics: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</a:rPr>
              <a:t>We will learn the rules and begin to play hockey as a team game. In athletics, we will be preparing for our Sports Day.</a:t>
            </a:r>
            <a:endParaRPr lang="en-US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195201" y="5617198"/>
            <a:ext cx="225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Describing Portraits: </a:t>
            </a:r>
          </a:p>
          <a:p>
            <a:endParaRPr lang="en-US" sz="1000" dirty="0"/>
          </a:p>
          <a:p>
            <a:r>
              <a:rPr lang="en-US" sz="1000" dirty="0"/>
              <a:t>We will learn description </a:t>
            </a:r>
          </a:p>
          <a:p>
            <a:r>
              <a:rPr lang="en-US" sz="1000" dirty="0"/>
              <a:t>words for boy and girl, hair </a:t>
            </a:r>
            <a:r>
              <a:rPr lang="en-US" sz="1000" dirty="0" err="1"/>
              <a:t>colour</a:t>
            </a:r>
            <a:r>
              <a:rPr lang="en-US" sz="1000" dirty="0"/>
              <a:t>, eye </a:t>
            </a:r>
            <a:r>
              <a:rPr lang="en-US" sz="1000" dirty="0" err="1"/>
              <a:t>colour</a:t>
            </a:r>
            <a:r>
              <a:rPr lang="en-US" sz="1000" dirty="0"/>
              <a:t> and understand that the adjective goes after the noun in French.</a:t>
            </a:r>
            <a:endParaRPr lang="en-US" sz="10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5804" y="1698059"/>
            <a:ext cx="20864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Anglo Saxon poetry</a:t>
            </a:r>
            <a:r>
              <a:rPr lang="en-US" sz="1000" dirty="0"/>
              <a:t>: We will be looking at the characteristics of Anglo-Saxon poetry through the poem Beowulf and creating our own.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Playscripts</a:t>
            </a:r>
            <a:r>
              <a:rPr lang="en-US" sz="1000" dirty="0"/>
              <a:t>: We will be looking at creating a play based on our knowledge of the Anglo-Saxons. We will be learning about the differences between playscripts and stories.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</a:t>
            </a:r>
            <a:r>
              <a:rPr lang="en-GB" sz="1000" dirty="0"/>
              <a:t>The Saga of Eric the Viking by Terry Jones</a:t>
            </a:r>
            <a:endParaRPr lang="en-US" sz="1000" dirty="0"/>
          </a:p>
          <a:p>
            <a:endParaRPr lang="en-US" sz="1000" b="1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11032" y="4116107"/>
            <a:ext cx="245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Music:</a:t>
            </a:r>
          </a:p>
          <a:p>
            <a:endParaRPr lang="en-US" sz="1000" b="1" dirty="0"/>
          </a:p>
          <a:p>
            <a:r>
              <a:rPr lang="en-GB" sz="1000" dirty="0"/>
              <a:t>We will develop our singing technique with the theme of Vikings. We will learn to keep in time and work on musical notation and rhythm.</a:t>
            </a:r>
            <a:endParaRPr lang="en-US" sz="1000" dirty="0"/>
          </a:p>
          <a:p>
            <a:r>
              <a:rPr lang="en-US" sz="1000" dirty="0"/>
              <a:t>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207908" y="4978607"/>
            <a:ext cx="21051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Design and make </a:t>
            </a:r>
            <a:r>
              <a:rPr lang="en-GB" sz="1000" dirty="0"/>
              <a:t>clay </a:t>
            </a:r>
          </a:p>
          <a:p>
            <a:r>
              <a:rPr lang="en-GB" sz="1000" dirty="0"/>
              <a:t>Anglo Saxon brooches</a:t>
            </a:r>
          </a:p>
          <a:p>
            <a:r>
              <a:rPr lang="en-GB" sz="1000" b="1" dirty="0"/>
              <a:t>Watercolour backgrounds </a:t>
            </a:r>
            <a:r>
              <a:rPr lang="en-GB" sz="1000" dirty="0"/>
              <a:t>and add castle designs in the foreground</a:t>
            </a:r>
          </a:p>
          <a:p>
            <a:r>
              <a:rPr lang="en-GB" sz="1000" b="1" dirty="0"/>
              <a:t>Sketches</a:t>
            </a:r>
            <a:r>
              <a:rPr lang="en-GB" sz="1000" dirty="0"/>
              <a:t> of Norse gods and Viking long ships</a:t>
            </a:r>
          </a:p>
          <a:p>
            <a:r>
              <a:rPr lang="en-GB" sz="1000" b="1" dirty="0"/>
              <a:t>Learn</a:t>
            </a:r>
            <a:r>
              <a:rPr lang="en-GB" sz="1000" dirty="0"/>
              <a:t> about great artists, architects and designers in history </a:t>
            </a:r>
          </a:p>
          <a:p>
            <a:r>
              <a:rPr lang="en-GB" sz="1000" b="1" dirty="0"/>
              <a:t>Create</a:t>
            </a:r>
            <a:r>
              <a:rPr lang="en-GB" sz="1000" dirty="0"/>
              <a:t> sketchbooks to record their observations and use them to review and revisit ideas</a:t>
            </a:r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09A179-65CB-44D4-9101-0BF6A4A08620}"/>
              </a:ext>
            </a:extLst>
          </p:cNvPr>
          <p:cNvSpPr txBox="1"/>
          <p:nvPr/>
        </p:nvSpPr>
        <p:spPr>
          <a:xfrm>
            <a:off x="1570945" y="5305856"/>
            <a:ext cx="479618" cy="243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80" b="1" dirty="0">
                <a:solidFill>
                  <a:schemeClr val="bg1"/>
                </a:solidFill>
              </a:rPr>
              <a:t>SMSC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0497D8-7BB6-A4B8-A714-C2E2C8EA18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8802" y="155195"/>
            <a:ext cx="1409020" cy="14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FAC91D-BA4B-4311-B5FB-C3D24A6D3EB6}">
  <ds:schemaRefs>
    <ds:schemaRef ds:uri="http://purl.org/dc/elements/1.1/"/>
    <ds:schemaRef ds:uri="http://schemas.microsoft.com/office/2006/documentManagement/types"/>
    <ds:schemaRef ds:uri="http://purl.org/dc/dcmitype/"/>
    <ds:schemaRef ds:uri="b43abf7f-f8ae-4bd0-b546-67f91f60e394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5DD5C4C-D9D3-4D69-A820-79DCB7114F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556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Davies</cp:lastModifiedBy>
  <cp:revision>82</cp:revision>
  <cp:lastPrinted>2021-05-28T11:17:02Z</cp:lastPrinted>
  <dcterms:created xsi:type="dcterms:W3CDTF">2021-05-28T10:08:42Z</dcterms:created>
  <dcterms:modified xsi:type="dcterms:W3CDTF">2024-07-15T10:43:25Z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0x010100825B2B959C46D14A86D000E2B3272664</vt:lpwstr>
  </property>
</Properties>
</file>