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1972687" cy="448111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348647" y="2218603"/>
            <a:ext cx="2665024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3" dirty="0"/>
              <a:t>.</a:t>
            </a:r>
            <a:endParaRPr lang="en-GB" sz="1463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311715" y="1300143"/>
            <a:ext cx="2841695" cy="78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78" y="2218231"/>
            <a:ext cx="1971465" cy="4475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86" y="5081424"/>
            <a:ext cx="2661681" cy="1197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20" y="5081425"/>
            <a:ext cx="2623553" cy="1197744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71" y="224317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34026" y="224151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414" y="220731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76" y="3616528"/>
            <a:ext cx="2623554" cy="1379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647" y="3617841"/>
            <a:ext cx="2665024" cy="1393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944" y="224739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355" y="3673824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310" y="5114541"/>
            <a:ext cx="736615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7555" y="224805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57969" y="5119838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292555" y="3673824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293173" y="3650548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>
                <a:solidFill>
                  <a:schemeClr val="bg1"/>
                </a:solidFill>
              </a:rPr>
              <a:t>Ready Steady Grow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Spring Term February 2025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050" y="5108168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27448" y="5114704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go.’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encounter difficulties and 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generate and develop our own ideas, make links between ideas, and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96670" y="2526075"/>
            <a:ext cx="19393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  <a:r>
              <a:rPr lang="en-US" sz="900" dirty="0"/>
              <a:t> </a:t>
            </a:r>
          </a:p>
          <a:p>
            <a:r>
              <a:rPr lang="en-US" sz="900" dirty="0"/>
              <a:t>Nursery children will continue to develop their phonics knowledge through the topics ‘People Who Help Us’ and ‘Animals’. Reception children will continue to develop their recognition of sounds; exploring Level 3 diagraphs and then further manipulate the sounds they have already learnt. We will listen to a range of stories with a theme of Ready Steady Grow, sing songs and share rhymes.  </a:t>
            </a:r>
          </a:p>
          <a:p>
            <a:endParaRPr lang="en-US" sz="900" dirty="0"/>
          </a:p>
          <a:p>
            <a:r>
              <a:rPr lang="en-US" sz="900" b="1" dirty="0"/>
              <a:t>Writing-</a:t>
            </a:r>
            <a:r>
              <a:rPr lang="en-US" sz="900" dirty="0"/>
              <a:t> there will be opportunities for mark making inside and out. We will use our phonics knowledge to sound out words for poetry, stories and recounts. We will continue to </a:t>
            </a:r>
            <a:r>
              <a:rPr lang="en-US" sz="900" dirty="0" err="1"/>
              <a:t>practise</a:t>
            </a:r>
            <a:r>
              <a:rPr lang="en-US" sz="900" dirty="0"/>
              <a:t> correct letter formation when we write. 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-share stories together</a:t>
            </a:r>
          </a:p>
          <a:p>
            <a:r>
              <a:rPr lang="en-US" sz="900" dirty="0"/>
              <a:t>-make marks using pencils, paint, chalk or water</a:t>
            </a:r>
          </a:p>
          <a:p>
            <a:r>
              <a:rPr lang="en-US" sz="900" dirty="0"/>
              <a:t>-try name writing using correct letter formation</a:t>
            </a:r>
          </a:p>
          <a:p>
            <a:r>
              <a:rPr lang="en-US" sz="900" dirty="0"/>
              <a:t>- share non-fiction books about the food.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250762" y="2563390"/>
            <a:ext cx="1970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term we will continue to use White Rose Mastery Guidance to continue to explore the topic: ‘Growing 6, 7, 8’and then move onto ‘Building 9 &amp; 10.’ </a:t>
            </a:r>
          </a:p>
          <a:p>
            <a:r>
              <a:rPr lang="en-US" sz="900" dirty="0"/>
              <a:t>We will:  </a:t>
            </a:r>
          </a:p>
          <a:p>
            <a:r>
              <a:rPr lang="en-US" sz="900" b="1" dirty="0"/>
              <a:t>Number</a:t>
            </a:r>
          </a:p>
          <a:p>
            <a:r>
              <a:rPr lang="en-US" sz="900" dirty="0"/>
              <a:t>-combine two amounts</a:t>
            </a:r>
          </a:p>
          <a:p>
            <a:r>
              <a:rPr lang="en-US" sz="900" dirty="0"/>
              <a:t>-make pairs </a:t>
            </a:r>
          </a:p>
          <a:p>
            <a:r>
              <a:rPr lang="en-US" sz="900" dirty="0"/>
              <a:t>-comparing numbers to 10</a:t>
            </a:r>
          </a:p>
          <a:p>
            <a:r>
              <a:rPr lang="en-US" sz="900" dirty="0"/>
              <a:t>-explore number bonds to 10. </a:t>
            </a:r>
          </a:p>
          <a:p>
            <a:endParaRPr lang="en-US" sz="900" b="1" dirty="0"/>
          </a:p>
          <a:p>
            <a:r>
              <a:rPr lang="en-US" sz="900" b="1" dirty="0"/>
              <a:t>Shape, Space and Measure</a:t>
            </a:r>
          </a:p>
          <a:p>
            <a:r>
              <a:rPr lang="en-US" sz="900" dirty="0"/>
              <a:t>-explore length and height</a:t>
            </a:r>
          </a:p>
          <a:p>
            <a:r>
              <a:rPr lang="en-US" sz="900" dirty="0"/>
              <a:t>-measure </a:t>
            </a:r>
            <a:r>
              <a:rPr lang="en-US" sz="900"/>
              <a:t>using non-standard </a:t>
            </a:r>
            <a:r>
              <a:rPr lang="en-US" sz="900" dirty="0"/>
              <a:t>units</a:t>
            </a:r>
          </a:p>
          <a:p>
            <a:r>
              <a:rPr lang="en-US" sz="900" dirty="0"/>
              <a:t>-compose and decompose shapes</a:t>
            </a:r>
          </a:p>
          <a:p>
            <a:r>
              <a:rPr lang="en-US" sz="900" dirty="0"/>
              <a:t>-explore repeating patterns.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-count objects up to ten around the house </a:t>
            </a:r>
          </a:p>
          <a:p>
            <a:r>
              <a:rPr lang="en-US" sz="900" dirty="0"/>
              <a:t>-</a:t>
            </a:r>
            <a:r>
              <a:rPr lang="en-US" sz="900" dirty="0" err="1"/>
              <a:t>practise</a:t>
            </a:r>
            <a:r>
              <a:rPr lang="en-US" sz="900" dirty="0"/>
              <a:t> writing numbers 0-10</a:t>
            </a:r>
          </a:p>
          <a:p>
            <a:r>
              <a:rPr lang="en-US" sz="900" dirty="0"/>
              <a:t>-bake</a:t>
            </a:r>
          </a:p>
          <a:p>
            <a:r>
              <a:rPr lang="en-US" sz="900" dirty="0"/>
              <a:t>-measure objects around your home</a:t>
            </a:r>
          </a:p>
          <a:p>
            <a:r>
              <a:rPr lang="en-US" sz="900" dirty="0"/>
              <a:t>-make repeating patterns with items in your house.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355987" y="2588686"/>
            <a:ext cx="26650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-explore different foods to decide which ones are most healthy</a:t>
            </a:r>
          </a:p>
          <a:p>
            <a:r>
              <a:rPr lang="en-US" sz="900" dirty="0"/>
              <a:t>-carry out an experiment to show the importance of hand washing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404967" y="3968719"/>
            <a:ext cx="2552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-carry out an experiment to find out where seeds grow best</a:t>
            </a:r>
          </a:p>
          <a:p>
            <a:r>
              <a:rPr lang="en-US" sz="900" dirty="0"/>
              <a:t>-grow our own beans</a:t>
            </a:r>
          </a:p>
          <a:p>
            <a:r>
              <a:rPr lang="en-US" sz="900" dirty="0"/>
              <a:t>-explore different food packaging</a:t>
            </a:r>
          </a:p>
          <a:p>
            <a:r>
              <a:rPr lang="en-US" sz="900" dirty="0"/>
              <a:t>-taste different fruit and vegetables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35415" y="2598073"/>
            <a:ext cx="24897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-talk about what foods we like and dislike  </a:t>
            </a:r>
          </a:p>
          <a:p>
            <a:r>
              <a:rPr lang="en-US" sz="900" dirty="0"/>
              <a:t>-listen to others</a:t>
            </a:r>
          </a:p>
          <a:p>
            <a:r>
              <a:rPr lang="en-US" sz="900" dirty="0"/>
              <a:t>-ask questions</a:t>
            </a:r>
          </a:p>
          <a:p>
            <a:r>
              <a:rPr lang="en-US" sz="900" dirty="0"/>
              <a:t>-hold a conversation </a:t>
            </a:r>
            <a:r>
              <a:rPr lang="en-US" sz="900"/>
              <a:t>with others</a:t>
            </a:r>
            <a:endParaRPr lang="en-US" sz="9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203229" y="3966601"/>
            <a:ext cx="24831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b="1" dirty="0"/>
              <a:t>Gross Motor- </a:t>
            </a:r>
            <a:r>
              <a:rPr lang="en-US" sz="900" dirty="0"/>
              <a:t>access outside for play on bikes, tricycles climbing frames and obstacle courses.</a:t>
            </a:r>
          </a:p>
          <a:p>
            <a:r>
              <a:rPr lang="en-US" sz="900" b="1" dirty="0"/>
              <a:t>Fine Motor- </a:t>
            </a:r>
            <a:r>
              <a:rPr lang="en-US" sz="900" dirty="0"/>
              <a:t>use a range of small tools and funky finger activities to develop fine motor control.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412483" y="5390994"/>
            <a:ext cx="2532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develop our art skills by creating still life paintings of fruit and vegetables, use fruit and vegetables to print and explore the artist Giuseppe Arcimboldo. </a:t>
            </a:r>
          </a:p>
          <a:p>
            <a:r>
              <a:rPr lang="en-US" sz="900" dirty="0"/>
              <a:t>We will use our imagination in our role play area linked to our interests.  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14327" y="5304106"/>
            <a:ext cx="2372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think about the question; Does everyone believe in God?</a:t>
            </a:r>
          </a:p>
          <a:p>
            <a:r>
              <a:rPr lang="en-US" sz="900" dirty="0"/>
              <a:t>We will discuss different worldviews about God or a divine being.</a:t>
            </a:r>
          </a:p>
          <a:p>
            <a:r>
              <a:rPr lang="en-US" sz="900" dirty="0"/>
              <a:t>We will also think about the Easter story and what it means to Christians.</a:t>
            </a:r>
          </a:p>
        </p:txBody>
      </p:sp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0860585B-4D48-4B35-A4E2-B72A556485EB}"/>
              </a:ext>
            </a:extLst>
          </p:cNvPr>
          <p:cNvSpPr/>
          <p:nvPr/>
        </p:nvSpPr>
        <p:spPr>
          <a:xfrm>
            <a:off x="4355987" y="6337338"/>
            <a:ext cx="5365259" cy="4463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6365795-75A3-46E0-896C-6E2EAC73D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997" y="6390607"/>
            <a:ext cx="525333" cy="24767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7378DF4-AFAA-43FF-AD5E-14430ABEEE5B}"/>
              </a:ext>
            </a:extLst>
          </p:cNvPr>
          <p:cNvSpPr txBox="1"/>
          <p:nvPr/>
        </p:nvSpPr>
        <p:spPr>
          <a:xfrm>
            <a:off x="9208657" y="6378979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585F57-4F8E-4A54-9F5D-1630F88CCA1E}"/>
              </a:ext>
            </a:extLst>
          </p:cNvPr>
          <p:cNvSpPr/>
          <p:nvPr/>
        </p:nvSpPr>
        <p:spPr>
          <a:xfrm>
            <a:off x="4348648" y="6334823"/>
            <a:ext cx="4926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/>
              <a:t>Events in school to support our SMSC development will include; weekly forest school, RE day, World Book Day, Shrove Tuesday, Lent and Mothering Sunday.  </a:t>
            </a:r>
            <a:endParaRPr lang="en-GB" sz="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CE42B7-2D84-4D1D-8B7E-1FA14EC422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9"/>
          <a:stretch/>
        </p:blipFill>
        <p:spPr>
          <a:xfrm>
            <a:off x="1539282" y="1314191"/>
            <a:ext cx="395537" cy="757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9F51E1-F345-49E8-953C-955FFC4E3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947" y="1317631"/>
            <a:ext cx="362912" cy="753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B37C35-6E26-4335-9B0E-E5E4C5D79B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97" b="-1"/>
          <a:stretch/>
        </p:blipFill>
        <p:spPr>
          <a:xfrm>
            <a:off x="1132171" y="1317631"/>
            <a:ext cx="381910" cy="755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240BB1-9E27-42C5-87E9-A0731831C4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66" b="-1"/>
          <a:stretch/>
        </p:blipFill>
        <p:spPr>
          <a:xfrm>
            <a:off x="725060" y="1316513"/>
            <a:ext cx="381910" cy="7572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D902547-4292-4680-98D5-95124452C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97" b="-1"/>
          <a:stretch/>
        </p:blipFill>
        <p:spPr>
          <a:xfrm>
            <a:off x="1952627" y="1315481"/>
            <a:ext cx="381910" cy="7559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422DB72-ADBD-410C-B99E-978360197C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66" b="-1"/>
          <a:stretch/>
        </p:blipFill>
        <p:spPr>
          <a:xfrm>
            <a:off x="2359738" y="1314185"/>
            <a:ext cx="381910" cy="75726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81ABEB2-7ED3-4B81-B745-2B7A13A34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6849" y="1309690"/>
            <a:ext cx="362912" cy="7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20" ma:contentTypeDescription="Create a new document." ma:contentTypeScope="" ma:versionID="2088e89a4c203a38a504b43b6077c5d1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a26314f3cac778e85415cd714f9bbe71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FAC91D-BA4B-4311-B5FB-C3D24A6D3EB6}">
  <ds:schemaRefs>
    <ds:schemaRef ds:uri="61cb09d6-26cd-4fbc-81f3-b389e21c1a7f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B1C094-B86F-4F6B-94BF-AE7D174F99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22354</TotalTime>
  <Words>607</Words>
  <Application>Microsoft Office PowerPoint</Application>
  <PresentationFormat>A4 Paper (210x297 mm)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Mrs Davies</cp:lastModifiedBy>
  <cp:revision>143</cp:revision>
  <cp:lastPrinted>2021-05-28T11:17:02Z</cp:lastPrinted>
  <dcterms:created xsi:type="dcterms:W3CDTF">2021-05-28T10:08:42Z</dcterms:created>
  <dcterms:modified xsi:type="dcterms:W3CDTF">2025-02-10T16:13:48Z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0x0101005E2EC87B58BD7A41A7D69ADEBD652E78</vt:lpwstr>
  </property>
</Properties>
</file>