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1972687" cy="448111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348647" y="2218603"/>
            <a:ext cx="2665024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3" dirty="0"/>
              <a:t>.</a:t>
            </a:r>
            <a:endParaRPr lang="en-GB" sz="1463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269805" y="1288091"/>
            <a:ext cx="2945955" cy="78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78" y="2218231"/>
            <a:ext cx="1971465" cy="4475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86" y="5081424"/>
            <a:ext cx="2661681" cy="1197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20" y="5081425"/>
            <a:ext cx="2623553" cy="1197744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71" y="224317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34026" y="224151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414" y="220731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76" y="3616528"/>
            <a:ext cx="2623554" cy="1379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647" y="3617841"/>
            <a:ext cx="2665024" cy="1393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944" y="224739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355" y="3673824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310" y="5114541"/>
            <a:ext cx="736615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7555" y="224805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57969" y="5119838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292555" y="3673824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293173" y="3650548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 err="1">
                <a:solidFill>
                  <a:schemeClr val="bg1"/>
                </a:solidFill>
              </a:rPr>
              <a:t>Marvellous</a:t>
            </a:r>
            <a:r>
              <a:rPr lang="en-US" sz="1625" b="1" dirty="0">
                <a:solidFill>
                  <a:schemeClr val="bg1"/>
                </a:solidFill>
              </a:rPr>
              <a:t> Machines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Spring Term January 2025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050" y="5108168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27448" y="5114704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go.’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encounter difficulties, and 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have and develop our own ideas, make links between ideas, and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96670" y="2526075"/>
            <a:ext cx="193933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  <a:r>
              <a:rPr lang="en-US" sz="900" dirty="0"/>
              <a:t> </a:t>
            </a:r>
          </a:p>
          <a:p>
            <a:r>
              <a:rPr lang="en-US" sz="900" dirty="0"/>
              <a:t>Nursery children will develop their phonics knowledge through the topic ‘</a:t>
            </a:r>
            <a:r>
              <a:rPr lang="en-US" sz="900" dirty="0" err="1"/>
              <a:t>Marvellous</a:t>
            </a:r>
            <a:r>
              <a:rPr lang="en-US" sz="900" dirty="0"/>
              <a:t> Machines.’</a:t>
            </a:r>
          </a:p>
          <a:p>
            <a:r>
              <a:rPr lang="en-US" sz="900" dirty="0"/>
              <a:t>Reception children will continue to develop their recognition of sounds; exploring Level 3 diagraphs. We will listen to a range of stories with a theme of </a:t>
            </a:r>
            <a:r>
              <a:rPr lang="en-US" sz="900" dirty="0" err="1"/>
              <a:t>Marvellous</a:t>
            </a:r>
            <a:r>
              <a:rPr lang="en-US" sz="900" dirty="0"/>
              <a:t> Machines, sing songs and share rhymes.  </a:t>
            </a:r>
          </a:p>
          <a:p>
            <a:endParaRPr lang="en-US" sz="900" dirty="0"/>
          </a:p>
          <a:p>
            <a:r>
              <a:rPr lang="en-US" sz="900" b="1" dirty="0"/>
              <a:t>Writing-</a:t>
            </a:r>
            <a:r>
              <a:rPr lang="en-US" sz="900" dirty="0"/>
              <a:t> there will be opportunities for mark making inside and out. We will use our phonics knowledge to sound out words for signs, stories and reports. We will continue to </a:t>
            </a:r>
            <a:r>
              <a:rPr lang="en-US" sz="900" dirty="0" err="1"/>
              <a:t>practise</a:t>
            </a:r>
            <a:r>
              <a:rPr lang="en-US" sz="900" dirty="0"/>
              <a:t> writing our names using the correct letter formation. 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-share stories together</a:t>
            </a:r>
          </a:p>
          <a:p>
            <a:r>
              <a:rPr lang="en-US" sz="900" dirty="0"/>
              <a:t>-retell </a:t>
            </a:r>
            <a:r>
              <a:rPr lang="en-US" sz="900" dirty="0" err="1"/>
              <a:t>favourite</a:t>
            </a:r>
            <a:r>
              <a:rPr lang="en-US" sz="900" dirty="0"/>
              <a:t> stories</a:t>
            </a:r>
          </a:p>
          <a:p>
            <a:r>
              <a:rPr lang="en-US" sz="900" dirty="0"/>
              <a:t>-make marks using pencils, paint, chalk or water</a:t>
            </a:r>
          </a:p>
          <a:p>
            <a:r>
              <a:rPr lang="en-US" sz="900" dirty="0"/>
              <a:t>-try name writing using correct letter formation</a:t>
            </a:r>
          </a:p>
          <a:p>
            <a:r>
              <a:rPr lang="en-US" sz="900" dirty="0"/>
              <a:t>- share non-fiction books about the machines.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250762" y="2563390"/>
            <a:ext cx="1970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term we will continue to use White Rose Mastery Guidance to explore the topic: ‘Alive in 5!’ and then move onto ‘Growing 6, 7, 8.’</a:t>
            </a:r>
          </a:p>
          <a:p>
            <a:r>
              <a:rPr lang="en-US" sz="900" dirty="0"/>
              <a:t>We will:  </a:t>
            </a:r>
          </a:p>
          <a:p>
            <a:r>
              <a:rPr lang="en-US" sz="900" b="1" dirty="0"/>
              <a:t>Number</a:t>
            </a:r>
          </a:p>
          <a:p>
            <a:r>
              <a:rPr lang="en-US" sz="900" dirty="0"/>
              <a:t>-explore 0</a:t>
            </a:r>
            <a:br>
              <a:rPr lang="en-US" sz="900" dirty="0"/>
            </a:br>
            <a:r>
              <a:rPr lang="en-US" sz="900" dirty="0"/>
              <a:t>-compare numbers to 5</a:t>
            </a:r>
          </a:p>
          <a:p>
            <a:r>
              <a:rPr lang="en-US" sz="900" dirty="0"/>
              <a:t>-explore composition of numbers 4&amp;5</a:t>
            </a:r>
          </a:p>
          <a:p>
            <a:r>
              <a:rPr lang="en-US" sz="900" dirty="0"/>
              <a:t>-combine two amounts</a:t>
            </a:r>
          </a:p>
          <a:p>
            <a:r>
              <a:rPr lang="en-US" sz="900" dirty="0"/>
              <a:t>-make pairs </a:t>
            </a:r>
          </a:p>
          <a:p>
            <a:endParaRPr lang="en-US" sz="900" b="1" dirty="0"/>
          </a:p>
          <a:p>
            <a:r>
              <a:rPr lang="en-US" sz="900" b="1" dirty="0"/>
              <a:t>Shape, Space and Measure</a:t>
            </a:r>
          </a:p>
          <a:p>
            <a:r>
              <a:rPr lang="en-US" sz="900" dirty="0"/>
              <a:t>-compare mass</a:t>
            </a:r>
          </a:p>
          <a:p>
            <a:r>
              <a:rPr lang="en-US" sz="900" dirty="0"/>
              <a:t>-compare capacity </a:t>
            </a:r>
          </a:p>
          <a:p>
            <a:r>
              <a:rPr lang="en-US" sz="900" dirty="0"/>
              <a:t>-explore length and height</a:t>
            </a:r>
          </a:p>
          <a:p>
            <a:r>
              <a:rPr lang="en-US" sz="900" dirty="0"/>
              <a:t>-begin to learn about times of the day.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-count objects up to five around the house and </a:t>
            </a:r>
            <a:r>
              <a:rPr lang="en-US" sz="900" dirty="0" err="1"/>
              <a:t>practise</a:t>
            </a:r>
            <a:r>
              <a:rPr lang="en-US" sz="900" dirty="0"/>
              <a:t> writing these numbers</a:t>
            </a:r>
          </a:p>
          <a:p>
            <a:r>
              <a:rPr lang="en-US" sz="900" dirty="0"/>
              <a:t>-bake</a:t>
            </a:r>
          </a:p>
          <a:p>
            <a:r>
              <a:rPr lang="en-US" sz="900" dirty="0"/>
              <a:t>-measure objects around your home </a:t>
            </a:r>
          </a:p>
          <a:p>
            <a:r>
              <a:rPr lang="en-US" sz="900" dirty="0"/>
              <a:t>-talk about the times of day you complete activities.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355987" y="2588686"/>
            <a:ext cx="26650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-work together to solve simple goals</a:t>
            </a:r>
          </a:p>
          <a:p>
            <a:r>
              <a:rPr lang="en-US" sz="900" dirty="0"/>
              <a:t>-grow in confidence when trying new activities </a:t>
            </a:r>
          </a:p>
          <a:p>
            <a:r>
              <a:rPr lang="en-US" sz="900" dirty="0"/>
              <a:t>-follow rules to help keep us safe when exploring machines.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404967" y="3968719"/>
            <a:ext cx="2552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-explore how far cars travel down a ramp</a:t>
            </a:r>
          </a:p>
          <a:p>
            <a:r>
              <a:rPr lang="en-US" sz="900" dirty="0"/>
              <a:t>-explore transport from the past</a:t>
            </a:r>
          </a:p>
          <a:p>
            <a:r>
              <a:rPr lang="en-US" sz="900" dirty="0"/>
              <a:t>-learn about emergency vehicles.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35415" y="2598073"/>
            <a:ext cx="2489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-talk about machines we use  </a:t>
            </a:r>
          </a:p>
          <a:p>
            <a:r>
              <a:rPr lang="en-US" sz="900" dirty="0"/>
              <a:t>-listen to others</a:t>
            </a:r>
          </a:p>
          <a:p>
            <a:r>
              <a:rPr lang="en-US" sz="900" dirty="0"/>
              <a:t>-ask questions.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203229" y="3966601"/>
            <a:ext cx="24831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b="1" dirty="0"/>
              <a:t>Gross Motor- </a:t>
            </a:r>
            <a:r>
              <a:rPr lang="en-US" sz="900" dirty="0"/>
              <a:t>access outside for play on bikes, tricycles climbing frames and obstacle courses.</a:t>
            </a:r>
          </a:p>
          <a:p>
            <a:r>
              <a:rPr lang="en-US" sz="900" b="1" dirty="0"/>
              <a:t>Fine Motor- </a:t>
            </a:r>
            <a:r>
              <a:rPr lang="en-US" sz="900" dirty="0"/>
              <a:t>use a range of small tools and funky finger activities to develop fine motor control.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412483" y="5390994"/>
            <a:ext cx="253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develop our art skills by sketching vehicles, printing trains and creating masks.  </a:t>
            </a:r>
          </a:p>
          <a:p>
            <a:r>
              <a:rPr lang="en-US" sz="900" dirty="0"/>
              <a:t>We will use our imagination in our role play area linked to our interests.  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14327" y="5304106"/>
            <a:ext cx="2372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think about the question; What do people celebrate and why?</a:t>
            </a:r>
          </a:p>
          <a:p>
            <a:r>
              <a:rPr lang="en-US" sz="900" dirty="0"/>
              <a:t>We will discuss different celebrations including Chinese and Persian New Year, Lent and </a:t>
            </a:r>
            <a:r>
              <a:rPr lang="en-US" sz="900"/>
              <a:t>Pancake Day. We </a:t>
            </a:r>
            <a:r>
              <a:rPr lang="en-US" sz="900" dirty="0"/>
              <a:t>will also explore Hindu festival Holi.   </a:t>
            </a:r>
          </a:p>
        </p:txBody>
      </p:sp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0860585B-4D48-4B35-A4E2-B72A556485EB}"/>
              </a:ext>
            </a:extLst>
          </p:cNvPr>
          <p:cNvSpPr/>
          <p:nvPr/>
        </p:nvSpPr>
        <p:spPr>
          <a:xfrm>
            <a:off x="4355987" y="6337338"/>
            <a:ext cx="5365259" cy="4463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6365795-75A3-46E0-896C-6E2EAC73D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997" y="6390607"/>
            <a:ext cx="525333" cy="24767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7378DF4-AFAA-43FF-AD5E-14430ABEEE5B}"/>
              </a:ext>
            </a:extLst>
          </p:cNvPr>
          <p:cNvSpPr txBox="1"/>
          <p:nvPr/>
        </p:nvSpPr>
        <p:spPr>
          <a:xfrm>
            <a:off x="9208657" y="6378979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585F57-4F8E-4A54-9F5D-1630F88CCA1E}"/>
              </a:ext>
            </a:extLst>
          </p:cNvPr>
          <p:cNvSpPr/>
          <p:nvPr/>
        </p:nvSpPr>
        <p:spPr>
          <a:xfrm>
            <a:off x="4348648" y="6334823"/>
            <a:ext cx="4926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/>
              <a:t>Events in school to support our SMSC development will include; weekly forest school,                collective worship and RE Day.  </a:t>
            </a:r>
            <a:endParaRPr lang="en-GB" sz="200" dirty="0"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48FE3-CDCF-48FD-B87A-A18D6D1C3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556" y="1307146"/>
            <a:ext cx="405643" cy="75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057A4-99CD-4FE9-A6F8-4C1A0AF45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636" y="1304497"/>
            <a:ext cx="402911" cy="751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A85A9-E477-463F-A2AC-2BDF1043C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984" y="1304497"/>
            <a:ext cx="407701" cy="751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2B360F-8F79-42B7-9DF8-A3E26B604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0528" y="1304497"/>
            <a:ext cx="390894" cy="75171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46EE40F-0FC1-4979-9648-4F57377453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909" y="1304497"/>
            <a:ext cx="407701" cy="7517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331551B-0129-48ED-AF19-ECB976C2F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403" y="1304497"/>
            <a:ext cx="402911" cy="7517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FBCF432-619E-4014-9121-D5BA6490C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842" y="1304497"/>
            <a:ext cx="405643" cy="75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20" ma:contentTypeDescription="Create a new document." ma:contentTypeScope="" ma:versionID="2088e89a4c203a38a504b43b6077c5d1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a26314f3cac778e85415cd714f9bbe71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AC91D-BA4B-4311-B5FB-C3D24A6D3EB6}">
  <ds:schemaRefs>
    <ds:schemaRef ds:uri="http://www.w3.org/XML/1998/namespace"/>
    <ds:schemaRef ds:uri="http://purl.org/dc/dcmitype/"/>
    <ds:schemaRef ds:uri="http://schemas.microsoft.com/office/infopath/2007/PartnerControls"/>
    <ds:schemaRef ds:uri="61cb09d6-26cd-4fbc-81f3-b389e21c1a7f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22E98-0707-492D-9A98-10531475C44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22285</TotalTime>
  <Words>564</Words>
  <Application>Microsoft Office PowerPoint</Application>
  <PresentationFormat>A4 Paper (210x297 mm)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Mrs Jarrett</cp:lastModifiedBy>
  <cp:revision>130</cp:revision>
  <cp:lastPrinted>2021-05-28T11:17:02Z</cp:lastPrinted>
  <dcterms:created xsi:type="dcterms:W3CDTF">2021-05-28T10:08:42Z</dcterms:created>
  <dcterms:modified xsi:type="dcterms:W3CDTF">2024-12-10T14:58:29Z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0x0101005E2EC87B58BD7A41A7D69ADEBD652E78</vt:lpwstr>
  </property>
</Properties>
</file>