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58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9F7"/>
    <a:srgbClr val="CC99FF"/>
    <a:srgbClr val="B983CF"/>
    <a:srgbClr val="57257D"/>
    <a:srgbClr val="672C94"/>
    <a:srgbClr val="512274"/>
    <a:srgbClr val="34164A"/>
    <a:srgbClr val="D7B8E4"/>
    <a:srgbClr val="9999FF"/>
    <a:srgbClr val="CCA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Jarrett" userId="0c7659d9-cbbb-4f57-bb2c-4c9b55b1b31f" providerId="ADAL" clId="{94D1DF9F-BE5A-47C1-A5B1-D76DFA92ADBA}"/>
    <pc:docChg chg="undo redo custSel modSld">
      <pc:chgData name="Mrs Jarrett" userId="0c7659d9-cbbb-4f57-bb2c-4c9b55b1b31f" providerId="ADAL" clId="{94D1DF9F-BE5A-47C1-A5B1-D76DFA92ADBA}" dt="2023-06-21T06:39:41.759" v="51" actId="14100"/>
      <pc:docMkLst>
        <pc:docMk/>
      </pc:docMkLst>
      <pc:sldChg chg="modSp mod">
        <pc:chgData name="Mrs Jarrett" userId="0c7659d9-cbbb-4f57-bb2c-4c9b55b1b31f" providerId="ADAL" clId="{94D1DF9F-BE5A-47C1-A5B1-D76DFA92ADBA}" dt="2023-06-21T06:36:20.227" v="5" actId="207"/>
        <pc:sldMkLst>
          <pc:docMk/>
          <pc:sldMk cId="1545754115" sldId="256"/>
        </pc:sldMkLst>
        <pc:spChg chg="mod">
          <ac:chgData name="Mrs Jarrett" userId="0c7659d9-cbbb-4f57-bb2c-4c9b55b1b31f" providerId="ADAL" clId="{94D1DF9F-BE5A-47C1-A5B1-D76DFA92ADBA}" dt="2023-06-21T06:35:58.977" v="1" actId="207"/>
          <ac:spMkLst>
            <pc:docMk/>
            <pc:sldMk cId="1545754115" sldId="256"/>
            <ac:spMk id="5" creationId="{1402E6CB-D526-4425-8186-4E947A3CB626}"/>
          </ac:spMkLst>
        </pc:spChg>
        <pc:spChg chg="mod">
          <ac:chgData name="Mrs Jarrett" userId="0c7659d9-cbbb-4f57-bb2c-4c9b55b1b31f" providerId="ADAL" clId="{94D1DF9F-BE5A-47C1-A5B1-D76DFA92ADBA}" dt="2023-06-21T06:36:20.227" v="5" actId="207"/>
          <ac:spMkLst>
            <pc:docMk/>
            <pc:sldMk cId="1545754115" sldId="256"/>
            <ac:spMk id="9" creationId="{D1F68F8A-EDDC-4102-AB42-48ED42846EAB}"/>
          </ac:spMkLst>
        </pc:spChg>
        <pc:graphicFrameChg chg="modGraphic">
          <ac:chgData name="Mrs Jarrett" userId="0c7659d9-cbbb-4f57-bb2c-4c9b55b1b31f" providerId="ADAL" clId="{94D1DF9F-BE5A-47C1-A5B1-D76DFA92ADBA}" dt="2023-06-21T06:36:05.038" v="2"/>
          <ac:graphicFrameMkLst>
            <pc:docMk/>
            <pc:sldMk cId="1545754115" sldId="256"/>
            <ac:graphicFrameMk id="24" creationId="{BAE812A7-18C6-4AC2-ADB2-BD3AD1F8421F}"/>
          </ac:graphicFrameMkLst>
        </pc:graphicFrameChg>
        <pc:graphicFrameChg chg="modGraphic">
          <ac:chgData name="Mrs Jarrett" userId="0c7659d9-cbbb-4f57-bb2c-4c9b55b1b31f" providerId="ADAL" clId="{94D1DF9F-BE5A-47C1-A5B1-D76DFA92ADBA}" dt="2023-06-21T06:36:14.750" v="4" actId="207"/>
          <ac:graphicFrameMkLst>
            <pc:docMk/>
            <pc:sldMk cId="1545754115" sldId="256"/>
            <ac:graphicFrameMk id="26" creationId="{D76CB2C4-393C-4D81-9F72-39BC1589D86D}"/>
          </ac:graphicFrameMkLst>
        </pc:graphicFrameChg>
      </pc:sldChg>
      <pc:sldChg chg="modSp mod">
        <pc:chgData name="Mrs Jarrett" userId="0c7659d9-cbbb-4f57-bb2c-4c9b55b1b31f" providerId="ADAL" clId="{94D1DF9F-BE5A-47C1-A5B1-D76DFA92ADBA}" dt="2023-06-21T06:37:10.119" v="16" actId="14100"/>
        <pc:sldMkLst>
          <pc:docMk/>
          <pc:sldMk cId="3518956550" sldId="257"/>
        </pc:sldMkLst>
        <pc:spChg chg="mod">
          <ac:chgData name="Mrs Jarrett" userId="0c7659d9-cbbb-4f57-bb2c-4c9b55b1b31f" providerId="ADAL" clId="{94D1DF9F-BE5A-47C1-A5B1-D76DFA92ADBA}" dt="2023-06-21T06:37:10.119" v="16" actId="14100"/>
          <ac:spMkLst>
            <pc:docMk/>
            <pc:sldMk cId="3518956550" sldId="257"/>
            <ac:spMk id="3" creationId="{5521ED06-D656-4C42-8B9D-B2950B3D7177}"/>
          </ac:spMkLst>
        </pc:spChg>
        <pc:spChg chg="mod">
          <ac:chgData name="Mrs Jarrett" userId="0c7659d9-cbbb-4f57-bb2c-4c9b55b1b31f" providerId="ADAL" clId="{94D1DF9F-BE5A-47C1-A5B1-D76DFA92ADBA}" dt="2023-06-21T06:36:54.245" v="12" actId="207"/>
          <ac:spMkLst>
            <pc:docMk/>
            <pc:sldMk cId="3518956550" sldId="257"/>
            <ac:spMk id="4" creationId="{8A1B3DFD-74DD-4663-B1C9-0EA5326ABB26}"/>
          </ac:spMkLst>
        </pc:spChg>
        <pc:graphicFrameChg chg="modGraphic">
          <ac:chgData name="Mrs Jarrett" userId="0c7659d9-cbbb-4f57-bb2c-4c9b55b1b31f" providerId="ADAL" clId="{94D1DF9F-BE5A-47C1-A5B1-D76DFA92ADBA}" dt="2023-06-21T06:37:02.600" v="14" actId="207"/>
          <ac:graphicFrameMkLst>
            <pc:docMk/>
            <pc:sldMk cId="3518956550" sldId="257"/>
            <ac:graphicFrameMk id="5" creationId="{207B6BC0-3A2B-4248-A9FE-1C2A8F1835AC}"/>
          </ac:graphicFrameMkLst>
        </pc:graphicFrameChg>
        <pc:graphicFrameChg chg="modGraphic">
          <ac:chgData name="Mrs Jarrett" userId="0c7659d9-cbbb-4f57-bb2c-4c9b55b1b31f" providerId="ADAL" clId="{94D1DF9F-BE5A-47C1-A5B1-D76DFA92ADBA}" dt="2023-06-21T06:37:06.571" v="15" actId="14100"/>
          <ac:graphicFrameMkLst>
            <pc:docMk/>
            <pc:sldMk cId="3518956550" sldId="257"/>
            <ac:graphicFrameMk id="6" creationId="{94BB9625-023D-4BE9-A28B-5A9837B7C0C5}"/>
          </ac:graphicFrameMkLst>
        </pc:graphicFrameChg>
      </pc:sldChg>
      <pc:sldChg chg="modSp mod">
        <pc:chgData name="Mrs Jarrett" userId="0c7659d9-cbbb-4f57-bb2c-4c9b55b1b31f" providerId="ADAL" clId="{94D1DF9F-BE5A-47C1-A5B1-D76DFA92ADBA}" dt="2023-06-21T06:38:11.887" v="31" actId="207"/>
        <pc:sldMkLst>
          <pc:docMk/>
          <pc:sldMk cId="3400934841" sldId="258"/>
        </pc:sldMkLst>
        <pc:spChg chg="mod">
          <ac:chgData name="Mrs Jarrett" userId="0c7659d9-cbbb-4f57-bb2c-4c9b55b1b31f" providerId="ADAL" clId="{94D1DF9F-BE5A-47C1-A5B1-D76DFA92ADBA}" dt="2023-06-21T06:37:53.576" v="25" actId="1076"/>
          <ac:spMkLst>
            <pc:docMk/>
            <pc:sldMk cId="3400934841" sldId="258"/>
            <ac:spMk id="2" creationId="{E3550988-245C-494F-B5F1-DCACCA44AE54}"/>
          </ac:spMkLst>
        </pc:spChg>
        <pc:spChg chg="mod">
          <ac:chgData name="Mrs Jarrett" userId="0c7659d9-cbbb-4f57-bb2c-4c9b55b1b31f" providerId="ADAL" clId="{94D1DF9F-BE5A-47C1-A5B1-D76DFA92ADBA}" dt="2023-06-21T06:37:23.782" v="18" actId="207"/>
          <ac:spMkLst>
            <pc:docMk/>
            <pc:sldMk cId="3400934841" sldId="258"/>
            <ac:spMk id="3" creationId="{D30F0647-2311-46B7-8B08-B25C502C0AC8}"/>
          </ac:spMkLst>
        </pc:spChg>
        <pc:graphicFrameChg chg="mod modGraphic">
          <ac:chgData name="Mrs Jarrett" userId="0c7659d9-cbbb-4f57-bb2c-4c9b55b1b31f" providerId="ADAL" clId="{94D1DF9F-BE5A-47C1-A5B1-D76DFA92ADBA}" dt="2023-06-21T06:38:11.887" v="31" actId="207"/>
          <ac:graphicFrameMkLst>
            <pc:docMk/>
            <pc:sldMk cId="3400934841" sldId="258"/>
            <ac:graphicFrameMk id="4" creationId="{66B74BBD-32FD-4979-B876-A91EFCA8B668}"/>
          </ac:graphicFrameMkLst>
        </pc:graphicFrameChg>
      </pc:sldChg>
      <pc:sldChg chg="modSp mod">
        <pc:chgData name="Mrs Jarrett" userId="0c7659d9-cbbb-4f57-bb2c-4c9b55b1b31f" providerId="ADAL" clId="{94D1DF9F-BE5A-47C1-A5B1-D76DFA92ADBA}" dt="2023-06-21T06:39:41.759" v="51" actId="14100"/>
        <pc:sldMkLst>
          <pc:docMk/>
          <pc:sldMk cId="587797194" sldId="259"/>
        </pc:sldMkLst>
        <pc:spChg chg="mod">
          <ac:chgData name="Mrs Jarrett" userId="0c7659d9-cbbb-4f57-bb2c-4c9b55b1b31f" providerId="ADAL" clId="{94D1DF9F-BE5A-47C1-A5B1-D76DFA92ADBA}" dt="2023-06-21T06:39:41.759" v="51" actId="14100"/>
          <ac:spMkLst>
            <pc:docMk/>
            <pc:sldMk cId="587797194" sldId="259"/>
            <ac:spMk id="2" creationId="{4B75DD8F-5727-4075-B6AE-80CF5F1590FC}"/>
          </ac:spMkLst>
        </pc:spChg>
        <pc:spChg chg="mod">
          <ac:chgData name="Mrs Jarrett" userId="0c7659d9-cbbb-4f57-bb2c-4c9b55b1b31f" providerId="ADAL" clId="{94D1DF9F-BE5A-47C1-A5B1-D76DFA92ADBA}" dt="2023-06-21T06:39:28.633" v="48" actId="1076"/>
          <ac:spMkLst>
            <pc:docMk/>
            <pc:sldMk cId="587797194" sldId="259"/>
            <ac:spMk id="3" creationId="{A3501A5C-0998-4A06-927A-E8B92B59A51F}"/>
          </ac:spMkLst>
        </pc:spChg>
        <pc:graphicFrameChg chg="mod modGraphic">
          <ac:chgData name="Mrs Jarrett" userId="0c7659d9-cbbb-4f57-bb2c-4c9b55b1b31f" providerId="ADAL" clId="{94D1DF9F-BE5A-47C1-A5B1-D76DFA92ADBA}" dt="2023-06-21T06:39:33.728" v="49" actId="1076"/>
          <ac:graphicFrameMkLst>
            <pc:docMk/>
            <pc:sldMk cId="587797194" sldId="259"/>
            <ac:graphicFrameMk id="4" creationId="{6CF88165-D0C7-4D1A-86AF-A04E0BBD5CE5}"/>
          </ac:graphicFrameMkLst>
        </pc:graphicFrameChg>
        <pc:graphicFrameChg chg="mod">
          <ac:chgData name="Mrs Jarrett" userId="0c7659d9-cbbb-4f57-bb2c-4c9b55b1b31f" providerId="ADAL" clId="{94D1DF9F-BE5A-47C1-A5B1-D76DFA92ADBA}" dt="2023-06-21T06:39:36.350" v="50" actId="1076"/>
          <ac:graphicFrameMkLst>
            <pc:docMk/>
            <pc:sldMk cId="587797194" sldId="259"/>
            <ac:graphicFrameMk id="5" creationId="{A455C57C-5C6A-45D6-9019-ACCC9D1028E4}"/>
          </ac:graphicFrameMkLst>
        </pc:graphicFrameChg>
      </pc:sldChg>
      <pc:sldChg chg="modSp mod">
        <pc:chgData name="Mrs Jarrett" userId="0c7659d9-cbbb-4f57-bb2c-4c9b55b1b31f" providerId="ADAL" clId="{94D1DF9F-BE5A-47C1-A5B1-D76DFA92ADBA}" dt="2023-06-21T06:36:43.431" v="10" actId="207"/>
        <pc:sldMkLst>
          <pc:docMk/>
          <pc:sldMk cId="3088725165" sldId="260"/>
        </pc:sldMkLst>
        <pc:spChg chg="mod">
          <ac:chgData name="Mrs Jarrett" userId="0c7659d9-cbbb-4f57-bb2c-4c9b55b1b31f" providerId="ADAL" clId="{94D1DF9F-BE5A-47C1-A5B1-D76DFA92ADBA}" dt="2023-06-21T06:36:28.677" v="6" actId="207"/>
          <ac:spMkLst>
            <pc:docMk/>
            <pc:sldMk cId="3088725165" sldId="260"/>
            <ac:spMk id="6" creationId="{29DA8449-3FF4-4832-A516-6C8966D87D0C}"/>
          </ac:spMkLst>
        </pc:spChg>
        <pc:spChg chg="mod">
          <ac:chgData name="Mrs Jarrett" userId="0c7659d9-cbbb-4f57-bb2c-4c9b55b1b31f" providerId="ADAL" clId="{94D1DF9F-BE5A-47C1-A5B1-D76DFA92ADBA}" dt="2023-06-21T06:36:35.737" v="8" actId="207"/>
          <ac:spMkLst>
            <pc:docMk/>
            <pc:sldMk cId="3088725165" sldId="260"/>
            <ac:spMk id="7" creationId="{5BDC3FD7-E80E-45BB-B632-013C9500C411}"/>
          </ac:spMkLst>
        </pc:spChg>
        <pc:graphicFrameChg chg="modGraphic">
          <ac:chgData name="Mrs Jarrett" userId="0c7659d9-cbbb-4f57-bb2c-4c9b55b1b31f" providerId="ADAL" clId="{94D1DF9F-BE5A-47C1-A5B1-D76DFA92ADBA}" dt="2023-06-21T06:36:43.431" v="10" actId="207"/>
          <ac:graphicFrameMkLst>
            <pc:docMk/>
            <pc:sldMk cId="3088725165" sldId="260"/>
            <ac:graphicFrameMk id="4" creationId="{E44322AE-A4CF-4BC6-963B-1B08D92BF7C5}"/>
          </ac:graphicFrameMkLst>
        </pc:graphicFrameChg>
      </pc:sldChg>
      <pc:sldChg chg="modSp mod">
        <pc:chgData name="Mrs Jarrett" userId="0c7659d9-cbbb-4f57-bb2c-4c9b55b1b31f" providerId="ADAL" clId="{94D1DF9F-BE5A-47C1-A5B1-D76DFA92ADBA}" dt="2023-06-21T06:39:06.569" v="43" actId="14100"/>
        <pc:sldMkLst>
          <pc:docMk/>
          <pc:sldMk cId="2326242542" sldId="261"/>
        </pc:sldMkLst>
        <pc:spChg chg="mod ord">
          <ac:chgData name="Mrs Jarrett" userId="0c7659d9-cbbb-4f57-bb2c-4c9b55b1b31f" providerId="ADAL" clId="{94D1DF9F-BE5A-47C1-A5B1-D76DFA92ADBA}" dt="2023-06-21T06:38:51.417" v="39" actId="207"/>
          <ac:spMkLst>
            <pc:docMk/>
            <pc:sldMk cId="2326242542" sldId="261"/>
            <ac:spMk id="2" creationId="{1BE492D0-601F-4771-8D7A-F793C6DBF39B}"/>
          </ac:spMkLst>
        </pc:spChg>
        <pc:spChg chg="mod">
          <ac:chgData name="Mrs Jarrett" userId="0c7659d9-cbbb-4f57-bb2c-4c9b55b1b31f" providerId="ADAL" clId="{94D1DF9F-BE5A-47C1-A5B1-D76DFA92ADBA}" dt="2023-06-21T06:38:55.989" v="40" actId="207"/>
          <ac:spMkLst>
            <pc:docMk/>
            <pc:sldMk cId="2326242542" sldId="261"/>
            <ac:spMk id="3" creationId="{50ED4AD2-9336-40EE-9EF2-7B5BDD1F79F9}"/>
          </ac:spMkLst>
        </pc:spChg>
        <pc:graphicFrameChg chg="mod modGraphic">
          <ac:chgData name="Mrs Jarrett" userId="0c7659d9-cbbb-4f57-bb2c-4c9b55b1b31f" providerId="ADAL" clId="{94D1DF9F-BE5A-47C1-A5B1-D76DFA92ADBA}" dt="2023-06-21T06:39:02.668" v="42" actId="207"/>
          <ac:graphicFrameMkLst>
            <pc:docMk/>
            <pc:sldMk cId="2326242542" sldId="261"/>
            <ac:graphicFrameMk id="4" creationId="{32D26E29-004E-448C-9946-6934DF1D1865}"/>
          </ac:graphicFrameMkLst>
        </pc:graphicFrameChg>
        <pc:graphicFrameChg chg="mod modGraphic">
          <ac:chgData name="Mrs Jarrett" userId="0c7659d9-cbbb-4f57-bb2c-4c9b55b1b31f" providerId="ADAL" clId="{94D1DF9F-BE5A-47C1-A5B1-D76DFA92ADBA}" dt="2023-06-21T06:39:06.569" v="43" actId="14100"/>
          <ac:graphicFrameMkLst>
            <pc:docMk/>
            <pc:sldMk cId="2326242542" sldId="261"/>
            <ac:graphicFrameMk id="5" creationId="{5817784F-17CA-43E7-8AA8-1A1054AC5B4C}"/>
          </ac:graphicFrameMkLst>
        </pc:graphicFrameChg>
      </pc:sldChg>
    </pc:docChg>
  </pc:docChgLst>
  <pc:docChgLst>
    <pc:chgData name="Mrs Jarrett" userId="0c7659d9-cbbb-4f57-bb2c-4c9b55b1b31f" providerId="ADAL" clId="{88450AC6-8671-45C0-84F2-86C2DE8083EC}"/>
    <pc:docChg chg="custSel modSld">
      <pc:chgData name="Mrs Jarrett" userId="0c7659d9-cbbb-4f57-bb2c-4c9b55b1b31f" providerId="ADAL" clId="{88450AC6-8671-45C0-84F2-86C2DE8083EC}" dt="2023-07-11T13:01:21.364" v="296" actId="6549"/>
      <pc:docMkLst>
        <pc:docMk/>
      </pc:docMkLst>
      <pc:sldChg chg="modSp mod">
        <pc:chgData name="Mrs Jarrett" userId="0c7659d9-cbbb-4f57-bb2c-4c9b55b1b31f" providerId="ADAL" clId="{88450AC6-8671-45C0-84F2-86C2DE8083EC}" dt="2023-07-11T12:57:20.615" v="106" actId="1076"/>
        <pc:sldMkLst>
          <pc:docMk/>
          <pc:sldMk cId="1545754115" sldId="256"/>
        </pc:sldMkLst>
        <pc:spChg chg="mod">
          <ac:chgData name="Mrs Jarrett" userId="0c7659d9-cbbb-4f57-bb2c-4c9b55b1b31f" providerId="ADAL" clId="{88450AC6-8671-45C0-84F2-86C2DE8083EC}" dt="2023-07-11T12:57:08.712" v="103" actId="14100"/>
          <ac:spMkLst>
            <pc:docMk/>
            <pc:sldMk cId="1545754115" sldId="256"/>
            <ac:spMk id="9" creationId="{D1F68F8A-EDDC-4102-AB42-48ED42846EAB}"/>
          </ac:spMkLst>
        </pc:spChg>
        <pc:graphicFrameChg chg="mod">
          <ac:chgData name="Mrs Jarrett" userId="0c7659d9-cbbb-4f57-bb2c-4c9b55b1b31f" providerId="ADAL" clId="{88450AC6-8671-45C0-84F2-86C2DE8083EC}" dt="2023-07-11T12:57:20.615" v="106" actId="1076"/>
          <ac:graphicFrameMkLst>
            <pc:docMk/>
            <pc:sldMk cId="1545754115" sldId="256"/>
            <ac:graphicFrameMk id="24" creationId="{BAE812A7-18C6-4AC2-ADB2-BD3AD1F8421F}"/>
          </ac:graphicFrameMkLst>
        </pc:graphicFrameChg>
        <pc:graphicFrameChg chg="mod">
          <ac:chgData name="Mrs Jarrett" userId="0c7659d9-cbbb-4f57-bb2c-4c9b55b1b31f" providerId="ADAL" clId="{88450AC6-8671-45C0-84F2-86C2DE8083EC}" dt="2023-07-11T12:57:17.191" v="105" actId="1076"/>
          <ac:graphicFrameMkLst>
            <pc:docMk/>
            <pc:sldMk cId="1545754115" sldId="256"/>
            <ac:graphicFrameMk id="26" creationId="{D76CB2C4-393C-4D81-9F72-39BC1589D86D}"/>
          </ac:graphicFrameMkLst>
        </pc:graphicFrameChg>
        <pc:graphicFrameChg chg="mod modGraphic">
          <ac:chgData name="Mrs Jarrett" userId="0c7659d9-cbbb-4f57-bb2c-4c9b55b1b31f" providerId="ADAL" clId="{88450AC6-8671-45C0-84F2-86C2DE8083EC}" dt="2023-07-11T12:57:13.033" v="104" actId="1076"/>
          <ac:graphicFrameMkLst>
            <pc:docMk/>
            <pc:sldMk cId="1545754115" sldId="256"/>
            <ac:graphicFrameMk id="27" creationId="{20872323-3370-4DEE-B68B-AD4B24063599}"/>
          </ac:graphicFrameMkLst>
        </pc:graphicFrameChg>
      </pc:sldChg>
      <pc:sldChg chg="modSp mod">
        <pc:chgData name="Mrs Jarrett" userId="0c7659d9-cbbb-4f57-bb2c-4c9b55b1b31f" providerId="ADAL" clId="{88450AC6-8671-45C0-84F2-86C2DE8083EC}" dt="2023-07-11T12:59:49.961" v="238" actId="20577"/>
        <pc:sldMkLst>
          <pc:docMk/>
          <pc:sldMk cId="3518956550" sldId="257"/>
        </pc:sldMkLst>
        <pc:spChg chg="mod">
          <ac:chgData name="Mrs Jarrett" userId="0c7659d9-cbbb-4f57-bb2c-4c9b55b1b31f" providerId="ADAL" clId="{88450AC6-8671-45C0-84F2-86C2DE8083EC}" dt="2023-07-11T12:59:27.637" v="200" actId="14100"/>
          <ac:spMkLst>
            <pc:docMk/>
            <pc:sldMk cId="3518956550" sldId="257"/>
            <ac:spMk id="4" creationId="{8A1B3DFD-74DD-4663-B1C9-0EA5326ABB26}"/>
          </ac:spMkLst>
        </pc:spChg>
        <pc:graphicFrameChg chg="mod">
          <ac:chgData name="Mrs Jarrett" userId="0c7659d9-cbbb-4f57-bb2c-4c9b55b1b31f" providerId="ADAL" clId="{88450AC6-8671-45C0-84F2-86C2DE8083EC}" dt="2023-07-11T12:59:21.595" v="198" actId="1076"/>
          <ac:graphicFrameMkLst>
            <pc:docMk/>
            <pc:sldMk cId="3518956550" sldId="257"/>
            <ac:graphicFrameMk id="5" creationId="{207B6BC0-3A2B-4248-A9FE-1C2A8F1835AC}"/>
          </ac:graphicFrameMkLst>
        </pc:graphicFrameChg>
        <pc:graphicFrameChg chg="mod modGraphic">
          <ac:chgData name="Mrs Jarrett" userId="0c7659d9-cbbb-4f57-bb2c-4c9b55b1b31f" providerId="ADAL" clId="{88450AC6-8671-45C0-84F2-86C2DE8083EC}" dt="2023-07-11T12:59:49.961" v="238" actId="20577"/>
          <ac:graphicFrameMkLst>
            <pc:docMk/>
            <pc:sldMk cId="3518956550" sldId="257"/>
            <ac:graphicFrameMk id="6" creationId="{94BB9625-023D-4BE9-A28B-5A9837B7C0C5}"/>
          </ac:graphicFrameMkLst>
        </pc:graphicFrameChg>
      </pc:sldChg>
      <pc:sldChg chg="modSp mod">
        <pc:chgData name="Mrs Jarrett" userId="0c7659d9-cbbb-4f57-bb2c-4c9b55b1b31f" providerId="ADAL" clId="{88450AC6-8671-45C0-84F2-86C2DE8083EC}" dt="2023-07-11T13:00:16.847" v="250" actId="20577"/>
        <pc:sldMkLst>
          <pc:docMk/>
          <pc:sldMk cId="3400934841" sldId="258"/>
        </pc:sldMkLst>
        <pc:graphicFrameChg chg="modGraphic">
          <ac:chgData name="Mrs Jarrett" userId="0c7659d9-cbbb-4f57-bb2c-4c9b55b1b31f" providerId="ADAL" clId="{88450AC6-8671-45C0-84F2-86C2DE8083EC}" dt="2023-07-11T13:00:16.847" v="250" actId="20577"/>
          <ac:graphicFrameMkLst>
            <pc:docMk/>
            <pc:sldMk cId="3400934841" sldId="258"/>
            <ac:graphicFrameMk id="5" creationId="{660973AA-174C-454F-85E6-7178B34D5516}"/>
          </ac:graphicFrameMkLst>
        </pc:graphicFrameChg>
      </pc:sldChg>
      <pc:sldChg chg="modSp mod">
        <pc:chgData name="Mrs Jarrett" userId="0c7659d9-cbbb-4f57-bb2c-4c9b55b1b31f" providerId="ADAL" clId="{88450AC6-8671-45C0-84F2-86C2DE8083EC}" dt="2023-07-11T13:01:21.364" v="296" actId="6549"/>
        <pc:sldMkLst>
          <pc:docMk/>
          <pc:sldMk cId="587797194" sldId="259"/>
        </pc:sldMkLst>
        <pc:spChg chg="mod">
          <ac:chgData name="Mrs Jarrett" userId="0c7659d9-cbbb-4f57-bb2c-4c9b55b1b31f" providerId="ADAL" clId="{88450AC6-8671-45C0-84F2-86C2DE8083EC}" dt="2023-07-11T13:00:52.001" v="265" actId="14100"/>
          <ac:spMkLst>
            <pc:docMk/>
            <pc:sldMk cId="587797194" sldId="259"/>
            <ac:spMk id="2" creationId="{4B75DD8F-5727-4075-B6AE-80CF5F1590FC}"/>
          </ac:spMkLst>
        </pc:spChg>
        <pc:spChg chg="mod">
          <ac:chgData name="Mrs Jarrett" userId="0c7659d9-cbbb-4f57-bb2c-4c9b55b1b31f" providerId="ADAL" clId="{88450AC6-8671-45C0-84F2-86C2DE8083EC}" dt="2023-07-11T13:01:05.258" v="268" actId="1076"/>
          <ac:spMkLst>
            <pc:docMk/>
            <pc:sldMk cId="587797194" sldId="259"/>
            <ac:spMk id="3" creationId="{A3501A5C-0998-4A06-927A-E8B92B59A51F}"/>
          </ac:spMkLst>
        </pc:spChg>
        <pc:graphicFrameChg chg="mod">
          <ac:chgData name="Mrs Jarrett" userId="0c7659d9-cbbb-4f57-bb2c-4c9b55b1b31f" providerId="ADAL" clId="{88450AC6-8671-45C0-84F2-86C2DE8083EC}" dt="2023-07-11T13:01:02.751" v="267" actId="1076"/>
          <ac:graphicFrameMkLst>
            <pc:docMk/>
            <pc:sldMk cId="587797194" sldId="259"/>
            <ac:graphicFrameMk id="4" creationId="{6CF88165-D0C7-4D1A-86AF-A04E0BBD5CE5}"/>
          </ac:graphicFrameMkLst>
        </pc:graphicFrameChg>
        <pc:graphicFrameChg chg="mod modGraphic">
          <ac:chgData name="Mrs Jarrett" userId="0c7659d9-cbbb-4f57-bb2c-4c9b55b1b31f" providerId="ADAL" clId="{88450AC6-8671-45C0-84F2-86C2DE8083EC}" dt="2023-07-11T13:01:21.364" v="296" actId="6549"/>
          <ac:graphicFrameMkLst>
            <pc:docMk/>
            <pc:sldMk cId="587797194" sldId="259"/>
            <ac:graphicFrameMk id="5" creationId="{A455C57C-5C6A-45D6-9019-ACCC9D1028E4}"/>
          </ac:graphicFrameMkLst>
        </pc:graphicFrameChg>
      </pc:sldChg>
      <pc:sldChg chg="modSp mod">
        <pc:chgData name="Mrs Jarrett" userId="0c7659d9-cbbb-4f57-bb2c-4c9b55b1b31f" providerId="ADAL" clId="{88450AC6-8671-45C0-84F2-86C2DE8083EC}" dt="2023-07-11T12:58:48.224" v="164" actId="14100"/>
        <pc:sldMkLst>
          <pc:docMk/>
          <pc:sldMk cId="3088725165" sldId="260"/>
        </pc:sldMkLst>
        <pc:spChg chg="mod">
          <ac:chgData name="Mrs Jarrett" userId="0c7659d9-cbbb-4f57-bb2c-4c9b55b1b31f" providerId="ADAL" clId="{88450AC6-8671-45C0-84F2-86C2DE8083EC}" dt="2023-07-11T12:58:29.884" v="159" actId="14100"/>
          <ac:spMkLst>
            <pc:docMk/>
            <pc:sldMk cId="3088725165" sldId="260"/>
            <ac:spMk id="6" creationId="{29DA8449-3FF4-4832-A516-6C8966D87D0C}"/>
          </ac:spMkLst>
        </pc:spChg>
        <pc:spChg chg="mod">
          <ac:chgData name="Mrs Jarrett" userId="0c7659d9-cbbb-4f57-bb2c-4c9b55b1b31f" providerId="ADAL" clId="{88450AC6-8671-45C0-84F2-86C2DE8083EC}" dt="2023-07-11T12:58:48.224" v="164" actId="14100"/>
          <ac:spMkLst>
            <pc:docMk/>
            <pc:sldMk cId="3088725165" sldId="260"/>
            <ac:spMk id="7" creationId="{5BDC3FD7-E80E-45BB-B632-013C9500C411}"/>
          </ac:spMkLst>
        </pc:spChg>
        <pc:graphicFrameChg chg="mod modGraphic">
          <ac:chgData name="Mrs Jarrett" userId="0c7659d9-cbbb-4f57-bb2c-4c9b55b1b31f" providerId="ADAL" clId="{88450AC6-8671-45C0-84F2-86C2DE8083EC}" dt="2023-07-11T12:58:33.110" v="160" actId="1076"/>
          <ac:graphicFrameMkLst>
            <pc:docMk/>
            <pc:sldMk cId="3088725165" sldId="260"/>
            <ac:graphicFrameMk id="3" creationId="{49CB7A47-3B16-4E8F-9D87-1CB009BA84A0}"/>
          </ac:graphicFrameMkLst>
        </pc:graphicFrameChg>
        <pc:graphicFrameChg chg="mod">
          <ac:chgData name="Mrs Jarrett" userId="0c7659d9-cbbb-4f57-bb2c-4c9b55b1b31f" providerId="ADAL" clId="{88450AC6-8671-45C0-84F2-86C2DE8083EC}" dt="2023-07-11T12:58:39.042" v="161" actId="1076"/>
          <ac:graphicFrameMkLst>
            <pc:docMk/>
            <pc:sldMk cId="3088725165" sldId="260"/>
            <ac:graphicFrameMk id="4" creationId="{E44322AE-A4CF-4BC6-963B-1B08D92BF7C5}"/>
          </ac:graphicFrameMkLst>
        </pc:graphicFrameChg>
      </pc:sldChg>
      <pc:sldChg chg="modSp mod">
        <pc:chgData name="Mrs Jarrett" userId="0c7659d9-cbbb-4f57-bb2c-4c9b55b1b31f" providerId="ADAL" clId="{88450AC6-8671-45C0-84F2-86C2DE8083EC}" dt="2023-07-11T13:00:44.116" v="264" actId="1076"/>
        <pc:sldMkLst>
          <pc:docMk/>
          <pc:sldMk cId="2326242542" sldId="261"/>
        </pc:sldMkLst>
        <pc:spChg chg="mod">
          <ac:chgData name="Mrs Jarrett" userId="0c7659d9-cbbb-4f57-bb2c-4c9b55b1b31f" providerId="ADAL" clId="{88450AC6-8671-45C0-84F2-86C2DE8083EC}" dt="2023-07-11T13:00:44.116" v="264" actId="1076"/>
          <ac:spMkLst>
            <pc:docMk/>
            <pc:sldMk cId="2326242542" sldId="261"/>
            <ac:spMk id="3" creationId="{50ED4AD2-9336-40EE-9EF2-7B5BDD1F79F9}"/>
          </ac:spMkLst>
        </pc:spChg>
        <pc:graphicFrameChg chg="mod">
          <ac:chgData name="Mrs Jarrett" userId="0c7659d9-cbbb-4f57-bb2c-4c9b55b1b31f" providerId="ADAL" clId="{88450AC6-8671-45C0-84F2-86C2DE8083EC}" dt="2023-07-11T13:00:40.830" v="263" actId="1076"/>
          <ac:graphicFrameMkLst>
            <pc:docMk/>
            <pc:sldMk cId="2326242542" sldId="261"/>
            <ac:graphicFrameMk id="4" creationId="{32D26E29-004E-448C-9946-6934DF1D1865}"/>
          </ac:graphicFrameMkLst>
        </pc:graphicFrameChg>
        <pc:graphicFrameChg chg="modGraphic">
          <ac:chgData name="Mrs Jarrett" userId="0c7659d9-cbbb-4f57-bb2c-4c9b55b1b31f" providerId="ADAL" clId="{88450AC6-8671-45C0-84F2-86C2DE8083EC}" dt="2023-07-11T13:00:37.756" v="262" actId="6549"/>
          <ac:graphicFrameMkLst>
            <pc:docMk/>
            <pc:sldMk cId="2326242542" sldId="261"/>
            <ac:graphicFrameMk id="5" creationId="{5817784F-17CA-43E7-8AA8-1A1054AC5B4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4E01-3A5E-4382-A366-6476DD73C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47CAF-9BD3-433F-A1ED-0F7364ABB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F9A13-1FF3-4EE5-9F4F-D809D44B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D12A1-A486-4948-B414-14631729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41F03-481B-41DC-8712-DE1474C9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3F5-B456-486D-B448-DFE2A767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6869B-8C90-4613-8AB9-AA33D56FE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17E72-3309-45D4-94A5-D663FAB6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FBDE2-8735-4921-97B9-7ACAD30B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1B1AC-F943-44E8-AD39-0CD2D262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E1FA4-8998-4D21-9657-26D886C0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9662F-3FD5-4C0A-BEE8-16A5E01FF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FDC4F-1D44-47DA-95DC-23149E88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B232D-3820-4B4C-A8AF-C036916B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C148-4205-427F-9277-4A15DFB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6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DA7A-95ED-4CAE-B4CA-0558833F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D06E-F63D-45EC-AE5D-D5745FC9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D688F-4B3B-4223-940B-342C1F0F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20EBA-C9CD-4AC4-8373-95C685DA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99932-2389-4D52-959B-02959FB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54FE-2ADC-43E8-833C-58B5E378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B63AC-927E-4904-94DF-D9859756C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C7AD-30B9-4B3E-8840-E53FE9EC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D1718-F2ED-48C6-8C39-85C44729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19722-C6C2-4B7C-B295-74A5E0A5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9055-7AFF-46CE-8AB3-16D5B5D7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A5CB-6646-41C7-AB02-3EA6974A5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52AA8-7F4A-4777-9EE7-F6B5E4F9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F8A64-0957-46B2-99D9-67E9104E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3345-A27D-4E2C-9D08-A7ACA73D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7FC70-9484-4F4D-9BB7-DF500CC2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16A6-35C3-415A-B8C7-AA326C9D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E2B04-6800-44F9-882F-8FB304D8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6EBC7-084D-4048-A942-72A6705C5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FF6C3-6E45-4335-9BA5-F31E44367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0BE7A-DE05-44EA-8779-EEB534BB9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7777C-9048-436B-A544-AB99E300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D3883-1BFF-4539-A2D6-7DE88EA2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C2E34-DEA3-4DCC-81CD-E877894C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4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98B0-E49E-4D4B-965F-0231C342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EC356-6BB3-4549-BA91-BB2A589D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4C2F9-86B3-41FA-A008-3706AC98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2D9F5-1E12-4E1A-A2E9-C946AF66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36463-E392-4E49-B30D-57DBCD4F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70716-BF49-48A0-8329-D440119D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B0F09-ACDE-4681-B749-6480BEFA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1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B69F-18A6-486A-A0C0-9460C5A6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B5E6-54B5-41C3-AE31-88E669C4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0B503-0DB5-4DF1-8162-EC0C7ADEB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D9CBE-8ADC-4B17-9ADA-A951312B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B56F8-70CA-4E6C-9FEC-D99C753B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BBED-DB92-4EB4-B692-6264B567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7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B210-DBC6-46C6-888B-1C198A4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C2193-42F3-4D93-B861-E19232D30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86541-0539-4B01-9E0C-EC33F114C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41379-9BEC-4329-BBC3-F6202B36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5DC57-54EB-47B7-AF74-29718CAB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A32A9-E4D4-40B4-851F-7AFC99E4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135B5-124D-41BD-BCD5-CB863E03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9B551-D251-4BA4-A783-6A1A8452C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B750D-8113-49FB-93AB-1868B1853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8F56-C019-416A-B37B-36BF746FA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FF7C-0E65-4C2D-98CF-F9715ED86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1402E6CB-D526-4425-8186-4E947A3CB626}"/>
              </a:ext>
            </a:extLst>
          </p:cNvPr>
          <p:cNvSpPr/>
          <p:nvPr/>
        </p:nvSpPr>
        <p:spPr>
          <a:xfrm>
            <a:off x="122945" y="122946"/>
            <a:ext cx="11856463" cy="823145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1911A-2613-4920-8143-E1119CFE1437}"/>
              </a:ext>
            </a:extLst>
          </p:cNvPr>
          <p:cNvSpPr txBox="1"/>
          <p:nvPr/>
        </p:nvSpPr>
        <p:spPr>
          <a:xfrm>
            <a:off x="5871881" y="176733"/>
            <a:ext cx="5993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History Progression of Learning at</a:t>
            </a:r>
          </a:p>
          <a:p>
            <a:pPr algn="r"/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Hailey CE Primary S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chool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D1F68F8A-EDDC-4102-AB42-48ED42846EAB}"/>
              </a:ext>
            </a:extLst>
          </p:cNvPr>
          <p:cNvSpPr/>
          <p:nvPr/>
        </p:nvSpPr>
        <p:spPr>
          <a:xfrm>
            <a:off x="129348" y="1006607"/>
            <a:ext cx="11925620" cy="4210372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AE812A7-18C6-4AC2-ADB2-BD3AD1F84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04218"/>
              </p:ext>
            </p:extLst>
          </p:nvPr>
        </p:nvGraphicFramePr>
        <p:xfrm>
          <a:off x="212592" y="1485020"/>
          <a:ext cx="1163917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176">
                  <a:extLst>
                    <a:ext uri="{9D8B030D-6E8A-4147-A177-3AD203B41FA5}">
                      <a16:colId xmlns:a16="http://schemas.microsoft.com/office/drawing/2014/main" val="690321205"/>
                    </a:ext>
                  </a:extLst>
                </a:gridCol>
              </a:tblGrid>
              <a:tr h="11868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National Curriculum Overview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7700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76CB2C4-393C-4D81-9F72-39BC1589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00758"/>
              </p:ext>
            </p:extLst>
          </p:nvPr>
        </p:nvGraphicFramePr>
        <p:xfrm>
          <a:off x="212592" y="1834242"/>
          <a:ext cx="1163917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588">
                  <a:extLst>
                    <a:ext uri="{9D8B030D-6E8A-4147-A177-3AD203B41FA5}">
                      <a16:colId xmlns:a16="http://schemas.microsoft.com/office/drawing/2014/main" val="1240042534"/>
                    </a:ext>
                  </a:extLst>
                </a:gridCol>
                <a:gridCol w="5819588">
                  <a:extLst>
                    <a:ext uri="{9D8B030D-6E8A-4147-A177-3AD203B41FA5}">
                      <a16:colId xmlns:a16="http://schemas.microsoft.com/office/drawing/2014/main" val="38683732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2939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20872323-3370-4DEE-B68B-AD4B24063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28091"/>
              </p:ext>
            </p:extLst>
          </p:nvPr>
        </p:nvGraphicFramePr>
        <p:xfrm>
          <a:off x="212592" y="2197406"/>
          <a:ext cx="11639176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588">
                  <a:extLst>
                    <a:ext uri="{9D8B030D-6E8A-4147-A177-3AD203B41FA5}">
                      <a16:colId xmlns:a16="http://schemas.microsoft.com/office/drawing/2014/main" val="2651727789"/>
                    </a:ext>
                  </a:extLst>
                </a:gridCol>
                <a:gridCol w="5819588">
                  <a:extLst>
                    <a:ext uri="{9D8B030D-6E8A-4147-A177-3AD203B41FA5}">
                      <a16:colId xmlns:a16="http://schemas.microsoft.com/office/drawing/2014/main" val="1981596279"/>
                    </a:ext>
                  </a:extLst>
                </a:gridCol>
              </a:tblGrid>
              <a:tr h="1837638">
                <a:tc>
                  <a:txBody>
                    <a:bodyPr/>
                    <a:lstStyle/>
                    <a:p>
                      <a:pPr marL="67945" marR="0" algn="just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Pupils will be taught to: </a:t>
                      </a:r>
                    </a:p>
                    <a:p>
                      <a:pPr marL="239395" marR="0" indent="-171450" algn="just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changes within living memory. Where appropriate, these should be used to reveal aspects of change in national life.</a:t>
                      </a:r>
                    </a:p>
                    <a:p>
                      <a:pPr marL="239395" marR="0" indent="-171450" algn="just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events beyond living memory that are significant nationally or globally [for example, the Great Fire of London, the first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aeroplane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flight or events commemorated through festivals or anniversaries].</a:t>
                      </a:r>
                    </a:p>
                    <a:p>
                      <a:pPr marL="239395" marR="0" indent="-171450" algn="just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the lives of significant individuals in the past who have contributed to national and international achievements. Some should be used to compare aspects of life in different periods [for example, Elizabeth I and Queen Victoria, Christopher Columbus and Neil Armstrong, William Caxton and Tim Berners-Lee, Pieter Bruegel the Elder and LS Lowry, Rosa Parks and Emily Davison, Mary Seacole and/or Florence Nightingale and Edith Cavell].</a:t>
                      </a:r>
                    </a:p>
                    <a:p>
                      <a:pPr marL="239395" marR="0" indent="-171450" algn="just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significant historical events, people and places in their own locality.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Pupils will be taught to: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changes in Britain from the Stone Age to the Iron Age.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the Roman Empire and its impact on Britain.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Britain’s settlement by Anglo-Saxons and Scots.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the Viking and Anglo-Saxon struggle for the Kingdom of England to the time of Edward the Confessor.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Take part in a local history study.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Take part in a study of an aspect or theme in British history that extends their chronological knowledge beyond 1066.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the achievements of the earliest civilizations – an overview of where and when the first civilizations appeared and a depth study of: Ancient Egypt.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Ancient Greece – a study of Greek life and achievements and their influence on the western world.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a non-European society that provides contrasts with British history: Mayan Civilization c. AD 900; Benin (West Africa) c. AD 900-1300.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72105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8D232AA-6DDA-4D73-A5F2-21456D8E0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92" y="224234"/>
            <a:ext cx="2133785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29DA8449-3FF4-4832-A516-6C8966D87D0C}"/>
              </a:ext>
            </a:extLst>
          </p:cNvPr>
          <p:cNvSpPr/>
          <p:nvPr/>
        </p:nvSpPr>
        <p:spPr>
          <a:xfrm>
            <a:off x="133190" y="250226"/>
            <a:ext cx="11925620" cy="568521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4322AE-A4CF-4BC6-963B-1B08D92BF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763365"/>
              </p:ext>
            </p:extLst>
          </p:nvPr>
        </p:nvGraphicFramePr>
        <p:xfrm>
          <a:off x="343164" y="1156147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CB7A47-3B16-4E8F-9D87-1CB009BA8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47059"/>
              </p:ext>
            </p:extLst>
          </p:nvPr>
        </p:nvGraphicFramePr>
        <p:xfrm>
          <a:off x="343164" y="1621508"/>
          <a:ext cx="11505672" cy="3806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3806025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Begin to make sense of their own life story and family’s history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Comment on images of familiar situations in the past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Compare and contrast characters from stories including figures from the past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lives of people around us and their roles in society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some similarities between things in the past and now, drawing on their experiences and what has been read in class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the past through settings, characters and events encountered in book read in class and storytelling</a:t>
                      </a:r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Consider changes within living memory, revealing aspects of change in national life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significant historical events, people and places in their own locality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events beyond living memory that are significant nationally or globally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the lives of significant individuals in the past who have contributed to national and international achievements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Consider changes in Britain from the Stone Age to the Iron 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the Roman Empire and its impact on Britain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Ancient Greece – a study of Greek life and achievements and their influence on the western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Britain’s settlement by Anglo-Saxons and Scots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the Viking and Anglo-Saxon struggle for the Kingdom of England to the time of Edward the Confessor</a:t>
                      </a:r>
                    </a:p>
                    <a:p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Consider the achievements of the earliest civilizations – an overview of where and when the first civilizations appeared and a depth study of Ancient Egypt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Take part in a study of an aspect or theme in British history that extends our chronological knowledge beyond 1066 – World War II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Take part in a study on a non-European society that provides contrasts with British history – Mayan civilization c. AD 900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DC3FD7-E80E-45BB-B632-013C9500C411}"/>
              </a:ext>
            </a:extLst>
          </p:cNvPr>
          <p:cNvSpPr txBox="1"/>
          <p:nvPr/>
        </p:nvSpPr>
        <p:spPr>
          <a:xfrm>
            <a:off x="343164" y="752849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Historical Knowledge</a:t>
            </a:r>
          </a:p>
        </p:txBody>
      </p:sp>
    </p:spTree>
    <p:extLst>
      <p:ext uri="{BB962C8B-B14F-4D97-AF65-F5344CB8AC3E}">
        <p14:creationId xmlns:p14="http://schemas.microsoft.com/office/powerpoint/2010/main" val="308872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90" y="222651"/>
            <a:ext cx="11925620" cy="4095349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B3DFD-74DD-4663-B1C9-0EA5326ABB26}"/>
              </a:ext>
            </a:extLst>
          </p:cNvPr>
          <p:cNvSpPr txBox="1"/>
          <p:nvPr/>
        </p:nvSpPr>
        <p:spPr>
          <a:xfrm>
            <a:off x="252175" y="802378"/>
            <a:ext cx="11489993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Chronology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7B6BC0-3A2B-4248-A9FE-1C2A8F18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69266"/>
              </p:ext>
            </p:extLst>
          </p:nvPr>
        </p:nvGraphicFramePr>
        <p:xfrm>
          <a:off x="252175" y="1190416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9625-023D-4BE9-A28B-5A9837B7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282644"/>
              </p:ext>
            </p:extLst>
          </p:nvPr>
        </p:nvGraphicFramePr>
        <p:xfrm>
          <a:off x="267854" y="1579541"/>
          <a:ext cx="1147431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5060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014011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Begin to make sense of their own life story and family’s history</a:t>
                      </a: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Comment on images of familiar situations in the past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will: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Sequence artefacts and events that are close together in time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 dates from earliest to latest on simple timelines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Sequence pictures from different periods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memories and changes that have happened in our own lives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words and phrases such as: old, new, earliest, latest, past, present, future, century, new, newest, old, oldest, modern, before, after to show the passing of time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will: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Sequence several events, artefacts or historical figures on a timeline using dates, including those that are sometimes further apart, and terms related to the unit being studied and passing of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a timeline can be divided into BC (Before Christ) and AD (Anno Domini)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will: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 an increasing number of significant events, movements and dates on a timeline using dates accurately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Accurately use dates and terms to describe historical events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describe in some detail the main changes to an aspect in a period in history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some historical events/periods occurred concurrently in different locations, e.g. Indus Valley and Ancient Egypt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95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E3550988-245C-494F-B5F1-DCACCA44AE54}"/>
              </a:ext>
            </a:extLst>
          </p:cNvPr>
          <p:cNvSpPr/>
          <p:nvPr/>
        </p:nvSpPr>
        <p:spPr>
          <a:xfrm>
            <a:off x="146353" y="263060"/>
            <a:ext cx="11899293" cy="5262949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0F0647-2311-46B7-8B08-B25C502C0AC8}"/>
              </a:ext>
            </a:extLst>
          </p:cNvPr>
          <p:cNvSpPr txBox="1"/>
          <p:nvPr/>
        </p:nvSpPr>
        <p:spPr>
          <a:xfrm>
            <a:off x="329367" y="516944"/>
            <a:ext cx="1141280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Organisation and Communication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B74BBD-32FD-4979-B876-A91EFCA8B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854684"/>
              </p:ext>
            </p:extLst>
          </p:nvPr>
        </p:nvGraphicFramePr>
        <p:xfrm>
          <a:off x="236497" y="941445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0973AA-174C-454F-85E6-7178B34D5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071823"/>
              </p:ext>
            </p:extLst>
          </p:nvPr>
        </p:nvGraphicFramePr>
        <p:xfrm>
          <a:off x="236497" y="1331991"/>
          <a:ext cx="1150567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382405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Begin to make sense of their own life story and family’s history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Comment on images of familiar situations in the past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Compare and contrast characters from stories including figures from the past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lives of people around us and their roles in society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some similarities between things in the past and now, drawing on their experiences and what has been read in class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the past through settings, characters and events encountered in book read in class and storytelling</a:t>
                      </a:r>
                      <a:endParaRPr lang="en-GB" sz="1000" dirty="0"/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Roboto"/>
                        <a:buNone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We will: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Start to compare two versions of a past</a:t>
                      </a:r>
                      <a:r>
                        <a:rPr lang="en-US" sz="1000" b="0" spc="-3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event</a:t>
                      </a:r>
                      <a:endParaRPr lang="en-US" sz="1000" b="0" spc="-20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206375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Observe and use pictures, photographs and artefacts to find out about the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  <a:endParaRPr lang="en-US" sz="1000" b="0" spc="-20" dirty="0">
                        <a:solidFill>
                          <a:schemeClr val="lt1"/>
                        </a:solidFill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206375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Start to use stories or accounts to distinguish between fact and</a:t>
                      </a:r>
                      <a:r>
                        <a:rPr lang="en-US" sz="1000" b="0" spc="-1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fiction</a:t>
                      </a:r>
                      <a:endParaRPr lang="en-US" sz="1000" b="0" spc="-20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652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Roboto"/>
                        <a:buNone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We will: </a:t>
                      </a:r>
                    </a:p>
                    <a:p>
                      <a:pPr marL="171450" marR="9652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Look at more than two versions of the same event or story in history and identify differences</a:t>
                      </a:r>
                      <a:endParaRPr lang="en-US" sz="1000" b="0" spc="-15" dirty="0">
                        <a:solidFill>
                          <a:srgbClr val="1C1C1C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  <a:p>
                      <a:pPr marL="171450" marR="9652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different accounts of historical events and be able to explain some of the reasons why the accounts may </a:t>
                      </a:r>
                      <a:r>
                        <a:rPr lang="en-US" sz="10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different</a:t>
                      </a:r>
                      <a:endParaRPr lang="en-US" sz="1000" b="0" spc="-15" dirty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Roboto"/>
                        <a:buNone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We will: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Find and </a:t>
                      </a:r>
                      <a:r>
                        <a:rPr lang="en-US" sz="1000" b="0" spc="-15" dirty="0" err="1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analyse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a wide range of evidence about the</a:t>
                      </a:r>
                      <a:r>
                        <a:rPr lang="en-US" sz="1000" b="0" spc="-9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Use a range of evidence to offer some clear reasons for different interpretations of events, linking this to factual understanding about the past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Consider different ways of checking the accuracy of interpretations of the</a:t>
                      </a: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201295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Start to understand the difference between primary and secondary evidence and the impact of this on</a:t>
                      </a:r>
                      <a:r>
                        <a:rPr lang="en-US" sz="1000" b="0" spc="-13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reliability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Show an awareness of the concept of</a:t>
                      </a:r>
                      <a:r>
                        <a:rPr lang="en-US" sz="1000" b="0" spc="-6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propaganda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6731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Know that people in the past represent events or ideas in a way that may be to persuade others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93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1BE492D0-601F-4771-8D7A-F793C6DBF39B}"/>
              </a:ext>
            </a:extLst>
          </p:cNvPr>
          <p:cNvSpPr/>
          <p:nvPr/>
        </p:nvSpPr>
        <p:spPr>
          <a:xfrm>
            <a:off x="133190" y="223334"/>
            <a:ext cx="11925620" cy="6411332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ED4AD2-9336-40EE-9EF2-7B5BDD1F79F9}"/>
              </a:ext>
            </a:extLst>
          </p:cNvPr>
          <p:cNvSpPr txBox="1"/>
          <p:nvPr/>
        </p:nvSpPr>
        <p:spPr>
          <a:xfrm>
            <a:off x="330938" y="825761"/>
            <a:ext cx="11530124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Interpretation of History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D26E29-004E-448C-9946-6934DF1D1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1111"/>
              </p:ext>
            </p:extLst>
          </p:nvPr>
        </p:nvGraphicFramePr>
        <p:xfrm>
          <a:off x="343164" y="1209633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17784F-17CA-43E7-8AA8-1A1054AC5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21525"/>
              </p:ext>
            </p:extLst>
          </p:nvPr>
        </p:nvGraphicFramePr>
        <p:xfrm>
          <a:off x="343164" y="1576494"/>
          <a:ext cx="11505672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417576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We will: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3-4 Years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Begin to make sense of their own life story and family’s history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Reception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Comment on images of familiar situations in the past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Compare and contrast characters from stories including figures from the past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Talk about the lives of people around us and their roles in society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Know some similarities between things in the past and now, drawing on their experiences and what has been read in class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Understand the past through settings, characters and events encountered in book read in class and storytelling</a:t>
                      </a:r>
                      <a:endParaRPr lang="en-GB" sz="1000" dirty="0">
                        <a:latin typeface="+mn-lt"/>
                      </a:endParaRP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Roboto"/>
                        <a:buNone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We will: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Start to compare two versions of a past</a:t>
                      </a:r>
                      <a:r>
                        <a:rPr lang="en-US" sz="1000" b="0" spc="-3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event</a:t>
                      </a:r>
                      <a:endParaRPr lang="en-US" sz="1000" b="0" spc="-20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206375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Observe and use pictures, photographs and artefacts to find out about the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  <a:endParaRPr lang="en-US" sz="1000" b="0" spc="-20" dirty="0">
                        <a:solidFill>
                          <a:schemeClr val="lt1"/>
                        </a:solidFill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206375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Start to use stories or accounts to distinguish between fact and</a:t>
                      </a:r>
                      <a:r>
                        <a:rPr lang="en-US" sz="1000" b="0" spc="-1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fiction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some similarities and differences between the past and the present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similarities and differences between ways of life in different periods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and recount episodes from stories and significant events in history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there are reasons why people in the past acted as they did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significant individuals from the past</a:t>
                      </a:r>
                      <a:endParaRPr lang="en-GB" sz="1000" b="0" dirty="0">
                        <a:latin typeface="+mn-lt"/>
                      </a:endParaRPr>
                    </a:p>
                    <a:p>
                      <a:endParaRPr lang="en-GB" sz="1000" dirty="0">
                        <a:latin typeface="+mn-lt"/>
                      </a:endParaRPr>
                    </a:p>
                    <a:p>
                      <a:endParaRPr lang="en-GB" sz="1000" dirty="0">
                        <a:latin typeface="+mn-lt"/>
                      </a:endParaRPr>
                    </a:p>
                    <a:p>
                      <a:endParaRPr lang="en-GB" sz="1000" dirty="0">
                        <a:latin typeface="+mn-lt"/>
                      </a:endParaRPr>
                    </a:p>
                    <a:p>
                      <a:endParaRPr lang="en-GB" sz="1000" dirty="0">
                        <a:latin typeface="+mn-lt"/>
                      </a:endParaRPr>
                    </a:p>
                    <a:p>
                      <a:endParaRPr lang="en-GB" sz="1000" dirty="0">
                        <a:latin typeface="+mn-lt"/>
                      </a:endParaRPr>
                    </a:p>
                    <a:p>
                      <a:endParaRPr lang="en-GB" sz="1000" dirty="0">
                        <a:latin typeface="+mn-lt"/>
                      </a:endParaRP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652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Roboto"/>
                        <a:buNone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We will:</a:t>
                      </a:r>
                    </a:p>
                    <a:p>
                      <a:pPr marL="171450" marR="9652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Look at more than two versions of the same event or story in history and identify differences</a:t>
                      </a:r>
                    </a:p>
                    <a:p>
                      <a:pPr marL="171450" marR="9652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different accounts of historical events and be able to explain some of the reasons why the accounts may be different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key changes over a period of time and be able to give reasons for those changes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out about the everyday lives of people in time studied compared with our life today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people and events in the past have influenced life today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key features, aspects and events of the time studied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connections and contrasts between aspects of history, people, events and artefacts studied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Roboto"/>
                        <a:buNone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We will: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Find and </a:t>
                      </a:r>
                      <a:r>
                        <a:rPr lang="en-US" sz="1000" b="0" spc="-15" dirty="0" err="1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analyse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a wide range of evidence about the</a:t>
                      </a:r>
                      <a:r>
                        <a:rPr lang="en-US" sz="1000" b="0" spc="-9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19939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Use a range of evidence to offer some clear reasons for different interpretations of events, linking this to factual understanding about the past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38227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Consider different ways of checking the accuracy of interpretations of the</a:t>
                      </a: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201295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Start to understand the difference between primary and secondary evidence and the impact of this on</a:t>
                      </a:r>
                      <a:r>
                        <a:rPr lang="en-US" sz="1000" b="0" spc="-13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reliability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Show an awareness of the concept of</a:t>
                      </a:r>
                      <a:r>
                        <a:rPr lang="en-US" sz="1000" b="0" spc="-6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propaganda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6731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Know that people in the past represent events or ideas in a way that may be to persuade others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note connections, contrasts and trends over time in the everyday lives of people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appropriate historical terms such as culture, religious, social, economic and political when describing the past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Examine causes and results of great events and the impact these had on people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 key features of the past, including attitudes, beliefs and the everyday lives of men, women and children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242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4B75DD8F-5727-4075-B6AE-80CF5F1590FC}"/>
              </a:ext>
            </a:extLst>
          </p:cNvPr>
          <p:cNvSpPr/>
          <p:nvPr/>
        </p:nvSpPr>
        <p:spPr>
          <a:xfrm>
            <a:off x="133190" y="60516"/>
            <a:ext cx="11925620" cy="599738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501A5C-0998-4A06-927A-E8B92B59A51F}"/>
              </a:ext>
            </a:extLst>
          </p:cNvPr>
          <p:cNvSpPr txBox="1"/>
          <p:nvPr/>
        </p:nvSpPr>
        <p:spPr>
          <a:xfrm>
            <a:off x="343164" y="695868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Historical Enquiry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F88165-D0C7-4D1A-86AF-A04E0BBD5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310586"/>
              </p:ext>
            </p:extLst>
          </p:nvPr>
        </p:nvGraphicFramePr>
        <p:xfrm>
          <a:off x="343164" y="1108284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55C57C-5C6A-45D6-9019-ACCC9D102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3034"/>
              </p:ext>
            </p:extLst>
          </p:nvPr>
        </p:nvGraphicFramePr>
        <p:xfrm>
          <a:off x="343164" y="1487243"/>
          <a:ext cx="11505672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31066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Begin to make sense of their own life story and family’s history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Comment on images of familiar situations in the past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Compare and contrast characters from stories including figures from the past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Talk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about the lives of people around us and their roles in society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some similarities between things in the past and now, drawing on their experiences and what has been read in class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the past through settings, characters and events encountered in book read in class and storytelling</a:t>
                      </a:r>
                      <a:endParaRPr lang="en-GB" sz="1000" dirty="0"/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4295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Roboto"/>
                        <a:buNone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We will:</a:t>
                      </a:r>
                    </a:p>
                    <a:p>
                      <a:pPr marL="171450" marR="74295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Observe or handle evidence to ask simple questions about the</a:t>
                      </a:r>
                      <a:r>
                        <a:rPr lang="en-US" sz="1000" b="0" spc="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306705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Observe or handle evidence to find answers to simple questions about the past on the basis of simple observations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Roboto"/>
                        <a:buNone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We will: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Use a range of primary and secondary sources to find out about the</a:t>
                      </a:r>
                      <a:r>
                        <a:rPr lang="en-US" sz="1000" b="0" spc="-6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45720" lvl="0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Construct informed responses about one aspect of life or</a:t>
                      </a:r>
                      <a:r>
                        <a:rPr lang="en-US" sz="1000" b="0" spc="-15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a key event in the past through careful selection and </a:t>
                      </a:r>
                      <a:r>
                        <a:rPr lang="en-US" sz="1000" b="0" spc="-15" dirty="0" err="1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organisation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of relevant historical</a:t>
                      </a:r>
                      <a:r>
                        <a:rPr lang="en-US" sz="1000" b="0" spc="-2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information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4572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Gather more detail from sources such as maps to build up a clearer picture of the</a:t>
                      </a:r>
                      <a:r>
                        <a:rPr lang="en-US" sz="1000" b="0" spc="-20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46355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Regularly address and sometimes devise our own questions to find answers about the</a:t>
                      </a:r>
                      <a:r>
                        <a:rPr lang="en-US" sz="1000" b="0" spc="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813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Roboto"/>
                        <a:buNone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We will:</a:t>
                      </a:r>
                    </a:p>
                    <a:p>
                      <a:pPr marL="171450" marR="27813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 err="1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Recognise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when we are using primary and secondary sources of information to investigate the</a:t>
                      </a:r>
                      <a:r>
                        <a:rPr lang="en-US" sz="1000" b="0" spc="-5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 </a:t>
                      </a: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past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106045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305" algn="l"/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Use a wide range of different evidence to collect evidence about the past, such as ceramics, pictures, documents, printed sources, posters, online material, pictures, photographs, artefacts, historic statues, figures, sculptures, historic sites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  <a:p>
                      <a:pPr marL="171450" marR="461645" lvl="0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Arial" panose="020B0604020202020204" pitchFamily="34" charset="0"/>
                        <a:buChar char="•"/>
                        <a:tabLst>
                          <a:tab pos="281940" algn="l"/>
                        </a:tabLst>
                      </a:pPr>
                      <a:r>
                        <a:rPr lang="en-US" sz="1000" b="0" spc="-15" dirty="0">
                          <a:solidFill>
                            <a:srgbClr val="1C1C1C"/>
                          </a:solidFill>
                          <a:effectLst/>
                          <a:latin typeface="+mn-lt"/>
                          <a:ea typeface="Roboto"/>
                          <a:cs typeface="Roboto"/>
                        </a:rPr>
                        <a:t>Select relevant sections of information to address historically valid questions and construct detailed, informed responses</a:t>
                      </a:r>
                      <a:endParaRPr lang="en-US" sz="1000" b="0" spc="-15" dirty="0">
                        <a:effectLst/>
                        <a:latin typeface="+mn-lt"/>
                        <a:ea typeface="Roboto"/>
                        <a:cs typeface="Roboto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79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19" ma:contentTypeDescription="Create a new document." ma:contentTypeScope="" ma:versionID="7192b864e97135bb3230d0076345bd74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26769e246b4c285e06bf2043131aed43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2C5C76-0B4A-4B20-A95C-DA43D5E3A3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6F5DA3-19A5-4C57-85C4-14AC72CC26BD}">
  <ds:schemaRefs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0781c4ca-b66a-4230-97a3-a8e30a45abe1"/>
    <ds:schemaRef ds:uri="http://schemas.microsoft.com/office/2006/metadata/properties"/>
    <ds:schemaRef ds:uri="http://purl.org/dc/elements/1.1/"/>
    <ds:schemaRef ds:uri="6a158a6a-454f-4afe-a7d4-2c9353e6d01f"/>
    <ds:schemaRef ds:uri="27710824-13d0-4ff0-80b4-1133d42a8012"/>
  </ds:schemaRefs>
</ds:datastoreItem>
</file>

<file path=customXml/itemProps3.xml><?xml version="1.0" encoding="utf-8"?>
<ds:datastoreItem xmlns:ds="http://schemas.openxmlformats.org/officeDocument/2006/customXml" ds:itemID="{F5A997A5-BC86-4C7B-B356-5ABA1E69F9DD}"/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1902</Words>
  <Application>Microsoft Office PowerPoint</Application>
  <PresentationFormat>Widescreen</PresentationFormat>
  <Paragraphs>197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Elizabeth JARRETT</dc:creator>
  <cp:lastModifiedBy>Mrs Jarrett</cp:lastModifiedBy>
  <cp:revision>26</cp:revision>
  <dcterms:created xsi:type="dcterms:W3CDTF">2021-12-01T11:01:05Z</dcterms:created>
  <dcterms:modified xsi:type="dcterms:W3CDTF">2023-07-11T13:01:25Z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