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2"/>
            <a:ext cx="5365443" cy="205897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6855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0374" y="2447234"/>
            <a:ext cx="2641815" cy="12609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4" y="5243439"/>
            <a:ext cx="2029768" cy="154498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1"/>
            <a:ext cx="1971465" cy="30902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526" y="4874748"/>
            <a:ext cx="2041116" cy="18978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067" y="5505458"/>
            <a:ext cx="26310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062756" y="5505458"/>
            <a:ext cx="2615513" cy="11220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63" dirty="0"/>
              <a:t> </a:t>
            </a:r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776" y="2517951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35453" y="252324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427058"/>
            <a:ext cx="2640178" cy="146452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424" y="4047994"/>
            <a:ext cx="2640178" cy="129361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6947" y="3886691"/>
            <a:ext cx="2640178" cy="14500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0115" y="396670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366" y="5303593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237356" y="3988295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730122" y="670165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428715" y="5553815"/>
            <a:ext cx="444607" cy="248056"/>
            <a:chOff x="6424157" y="5072084"/>
            <a:chExt cx="444607" cy="248056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24157" y="5072469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434978" y="5072084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82546" y="241300"/>
            <a:ext cx="21240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Ancient </a:t>
            </a:r>
            <a:r>
              <a:rPr lang="en-US" sz="1625" b="1" dirty="0" err="1">
                <a:solidFill>
                  <a:schemeClr val="bg1"/>
                </a:solidFill>
              </a:rPr>
              <a:t>Civilisations</a:t>
            </a:r>
            <a:endParaRPr lang="en-US" sz="1625" b="1" dirty="0">
              <a:solidFill>
                <a:schemeClr val="bg1"/>
              </a:solidFill>
            </a:endParaRP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Years 3 &amp; 4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Spring Term  2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March ’25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3629546" y="5033744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16357"/>
            <a:ext cx="5266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Historians</a:t>
            </a:r>
            <a:r>
              <a:rPr lang="en-US" sz="1000" dirty="0"/>
              <a:t>, we will be investigating </a:t>
            </a:r>
            <a:r>
              <a:rPr lang="en-GB" sz="1000" dirty="0"/>
              <a:t>the history of three of the world’s first ancient civilisations: ancient Sumer, ancient Egypt and the Indus Valley civilisation.</a:t>
            </a:r>
          </a:p>
          <a:p>
            <a:r>
              <a:rPr lang="en-US" sz="1000" dirty="0"/>
              <a:t>As  </a:t>
            </a:r>
            <a:r>
              <a:rPr lang="en-US" sz="1000" b="1" dirty="0"/>
              <a:t>Scientists</a:t>
            </a:r>
            <a:r>
              <a:rPr lang="en-US" sz="1000" dirty="0"/>
              <a:t>, we will investigate electricity and electric circuits. Creating circuits to turn on lights and alarms.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continue with our interconnected world looking at contrasting climates </a:t>
            </a:r>
          </a:p>
          <a:p>
            <a:r>
              <a:rPr lang="en-US" sz="1000" dirty="0"/>
              <a:t>from around the world.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Technologists,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design and make </a:t>
            </a:r>
            <a:r>
              <a:rPr lang="en-GB" sz="1000" b="0" i="0" dirty="0">
                <a:solidFill>
                  <a:srgbClr val="464647"/>
                </a:solidFill>
                <a:effectLst/>
                <a:latin typeface="Karla Variable"/>
              </a:rPr>
              <a:t>simple machines, including wheels, axles, inclined planes, pulleys and levers, exploring how they helped ancient builders to lift and move heavy loads.</a:t>
            </a:r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347590" y="2517951"/>
            <a:ext cx="245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Hindus understand God (Brahman)? 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find out that One God is in many forms, God in everything, part of everything, different symbols for the attributes of God – and some of the stories linked to Vishnu, Shiva, Ganesha etc.</a:t>
            </a:r>
            <a:endParaRPr 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106474" y="2682239"/>
            <a:ext cx="2441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Drug, alcohol and tobacco </a:t>
            </a:r>
          </a:p>
          <a:p>
            <a:r>
              <a:rPr lang="en-GB" sz="1000" b="1" dirty="0"/>
              <a:t>education :</a:t>
            </a:r>
          </a:p>
          <a:p>
            <a:r>
              <a:rPr lang="en-GB" sz="1000" dirty="0"/>
              <a:t>We will look at everyday drugs such as caffeine and alcohol and how we can make alternative choices. We will also look at the effects of alcohol etc on our bodies.</a:t>
            </a:r>
            <a:endParaRPr 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46469" y="5732090"/>
            <a:ext cx="210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Events in school to support our SMSC development will include; RE day, Pupil Voice, World Book Day and Easter.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51544" y="2113185"/>
            <a:ext cx="19635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Children will be taught key aspects of the following: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Length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Perimeter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Fractions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Decimals 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</a:rPr>
              <a:t>How you can help at home: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Ensure your child completes their </a:t>
            </a:r>
            <a:r>
              <a:rPr lang="en-US" sz="1000" dirty="0" err="1">
                <a:solidFill>
                  <a:prstClr val="black"/>
                </a:solidFill>
              </a:rPr>
              <a:t>maths</a:t>
            </a:r>
            <a:r>
              <a:rPr lang="en-US" sz="1000" dirty="0">
                <a:solidFill>
                  <a:prstClr val="black"/>
                </a:solidFill>
              </a:rPr>
              <a:t> homework book weekly.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</a:rPr>
              <a:t>Practise</a:t>
            </a:r>
            <a:r>
              <a:rPr lang="en-US" sz="1000" dirty="0">
                <a:solidFill>
                  <a:prstClr val="black"/>
                </a:solidFill>
              </a:rPr>
              <a:t> their times tables.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34439" y="4332273"/>
            <a:ext cx="25915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The internet</a:t>
            </a:r>
          </a:p>
          <a:p>
            <a:r>
              <a:rPr lang="en-GB" sz="1000" dirty="0"/>
              <a:t>We will recognise that the internet is a network of networks including the WWW, </a:t>
            </a:r>
          </a:p>
          <a:p>
            <a:r>
              <a:rPr lang="en-GB" sz="1000" dirty="0"/>
              <a:t>and why we should evaluate online </a:t>
            </a:r>
          </a:p>
          <a:p>
            <a:r>
              <a:rPr lang="en-GB" sz="1000" dirty="0"/>
              <a:t>Content.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4403625" y="5629222"/>
            <a:ext cx="24403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Basketball and Forest school.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We will learn the rules and begin to play basketball as a team game. In forest school, we will be enjoying our time in the woods, exploring and creating in the natural world.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211852" y="5675002"/>
            <a:ext cx="22510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Colourful</a:t>
            </a:r>
            <a:r>
              <a:rPr lang="en-US" sz="1000" b="1" dirty="0"/>
              <a:t> creatures</a:t>
            </a:r>
          </a:p>
          <a:p>
            <a:r>
              <a:rPr lang="en-US" sz="1000" dirty="0"/>
              <a:t>We will </a:t>
            </a:r>
            <a:r>
              <a:rPr lang="en-GB" sz="1000" dirty="0"/>
              <a:t>learn the vocabulary for adjectives of size and colour, creating their own animal portraits, producing a short description.</a:t>
            </a:r>
            <a:endParaRPr lang="en-US" sz="10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5804" y="1698059"/>
            <a:ext cx="208646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Stories from another culture: </a:t>
            </a:r>
            <a:r>
              <a:rPr lang="en-GB" sz="1000" dirty="0"/>
              <a:t>We will learn all the aspects of writing  a story from another culture encouraging children to immerse themselves in a different way of life, by looking at setting descriptions, character descriptions and using inverted commas for speech.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</a:t>
            </a:r>
            <a:r>
              <a:rPr lang="en-GB" sz="1000" dirty="0"/>
              <a:t>Secrets of a Sun King by Emma Carroll.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</a:t>
            </a:r>
            <a:r>
              <a:rPr lang="en-US" sz="1000"/>
              <a:t>is completed.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47483" y="4214375"/>
            <a:ext cx="245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Music:</a:t>
            </a:r>
          </a:p>
          <a:p>
            <a:r>
              <a:rPr lang="en-GB" sz="1000" dirty="0"/>
              <a:t>We will look at Haiku, music and performance (Theme: Hanami) This Japanese inspired topic looks at the springtime festival of Hanami, which celebrates the fleeting beauty of spring flowers.. </a:t>
            </a:r>
            <a:endParaRPr lang="en-US" sz="1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224738" y="5235913"/>
            <a:ext cx="1826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</a:rPr>
              <a:t>We will explore figure drawing and make sketches of each other. Create a clay sculpture using an armature.</a:t>
            </a:r>
          </a:p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</a:rPr>
              <a:t>Replicate an Ancient Sumner sculpture using clay</a:t>
            </a:r>
          </a:p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</a:rPr>
              <a:t>Make a 3D Egyptian pyramid and decorate it with geometrical patterns.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09A179-65CB-44D4-9101-0BF6A4A08620}"/>
              </a:ext>
            </a:extLst>
          </p:cNvPr>
          <p:cNvSpPr txBox="1"/>
          <p:nvPr/>
        </p:nvSpPr>
        <p:spPr>
          <a:xfrm>
            <a:off x="1570945" y="5305856"/>
            <a:ext cx="479618" cy="243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80" b="1" dirty="0">
                <a:solidFill>
                  <a:schemeClr val="bg1"/>
                </a:solidFill>
              </a:rPr>
              <a:t>SMSC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11154B-EF61-0039-D263-363557C564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093" y="163515"/>
            <a:ext cx="1497156" cy="149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AC91D-BA4B-4311-B5FB-C3D24A6D3EB6}">
  <ds:schemaRefs>
    <ds:schemaRef ds:uri="http://purl.org/dc/elements/1.1/"/>
    <ds:schemaRef ds:uri="http://schemas.microsoft.com/office/2006/documentManagement/types"/>
    <ds:schemaRef ds:uri="http://purl.org/dc/dcmitype/"/>
    <ds:schemaRef ds:uri="b43abf7f-f8ae-4bd0-b546-67f91f60e394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6a158a6a-454f-4afe-a7d4-2c9353e6d01f"/>
    <ds:schemaRef ds:uri="27710824-13d0-4ff0-80b4-1133d42a8012"/>
  </ds:schemaRefs>
</ds:datastoreItem>
</file>

<file path=customXml/itemProps2.xml><?xml version="1.0" encoding="utf-8"?>
<ds:datastoreItem xmlns:ds="http://schemas.openxmlformats.org/officeDocument/2006/customXml" ds:itemID="{45DD5C4C-D9D3-4D69-A820-79DCB7114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2555</TotalTime>
  <Words>531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Karla Variable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Jarrett</cp:lastModifiedBy>
  <cp:revision>86</cp:revision>
  <cp:lastPrinted>2021-05-28T11:17:02Z</cp:lastPrinted>
  <dcterms:created xsi:type="dcterms:W3CDTF">2021-05-28T10:08:42Z</dcterms:created>
  <dcterms:modified xsi:type="dcterms:W3CDTF">2025-02-13T07:44:10Z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0x010100825B2B959C46D14A86D000E2B3272664</vt:lpwstr>
  </property>
</Properties>
</file>